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8" r:id="rId2"/>
    <p:sldId id="1053" r:id="rId3"/>
    <p:sldId id="1054" r:id="rId4"/>
    <p:sldId id="1059" r:id="rId5"/>
    <p:sldId id="1074" r:id="rId6"/>
    <p:sldId id="1077" r:id="rId7"/>
    <p:sldId id="1076" r:id="rId8"/>
    <p:sldId id="1065" r:id="rId9"/>
    <p:sldId id="1067" r:id="rId10"/>
    <p:sldId id="1068" r:id="rId11"/>
    <p:sldId id="1078" r:id="rId12"/>
    <p:sldId id="1046" r:id="rId13"/>
    <p:sldId id="1070" r:id="rId14"/>
    <p:sldId id="1071" r:id="rId15"/>
    <p:sldId id="1069" r:id="rId16"/>
    <p:sldId id="1049" r:id="rId17"/>
    <p:sldId id="1072" r:id="rId18"/>
    <p:sldId id="1073" r:id="rId19"/>
    <p:sldId id="1056" r:id="rId20"/>
    <p:sldId id="1061" r:id="rId21"/>
    <p:sldId id="1060" r:id="rId22"/>
    <p:sldId id="1055" r:id="rId23"/>
    <p:sldId id="1062" r:id="rId24"/>
    <p:sldId id="1063" r:id="rId25"/>
    <p:sldId id="1064" r:id="rId26"/>
    <p:sldId id="10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5680FB"/>
    <a:srgbClr val="9EBE28"/>
    <a:srgbClr val="4295D0"/>
    <a:srgbClr val="3D2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69295" autoAdjust="0"/>
  </p:normalViewPr>
  <p:slideViewPr>
    <p:cSldViewPr snapToGrid="0">
      <p:cViewPr varScale="1">
        <p:scale>
          <a:sx n="114" d="100"/>
          <a:sy n="114" d="100"/>
        </p:scale>
        <p:origin x="342" y="102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ya Chandrasekhar" userId="67a554d8-4368-4c5e-9256-7adb659439e5" providerId="ADAL" clId="{891F4068-A6F4-413D-B540-F33493602D56}"/>
    <pc:docChg chg="delSld">
      <pc:chgData name="Aaditya Chandrasekhar" userId="67a554d8-4368-4c5e-9256-7adb659439e5" providerId="ADAL" clId="{891F4068-A6F4-413D-B540-F33493602D56}" dt="2020-08-27T20:42:05.894" v="0" actId="47"/>
      <pc:docMkLst>
        <pc:docMk/>
      </pc:docMkLst>
      <pc:sldChg chg="del">
        <pc:chgData name="Aaditya Chandrasekhar" userId="67a554d8-4368-4c5e-9256-7adb659439e5" providerId="ADAL" clId="{891F4068-A6F4-413D-B540-F33493602D56}" dt="2020-08-27T20:42:05.894" v="0" actId="47"/>
        <pc:sldMkLst>
          <pc:docMk/>
          <pc:sldMk cId="3643063095" sldId="1079"/>
        </pc:sldMkLst>
      </pc:sldChg>
    </pc:docChg>
  </pc:docChgLst>
  <pc:docChgLst>
    <pc:chgData name="Aaditya Chandrasekhar" userId="67a554d8-4368-4c5e-9256-7adb659439e5" providerId="ADAL" clId="{AA3ACEAF-A78D-4951-9A06-6BACD7A1ACE4}"/>
    <pc:docChg chg="modSld">
      <pc:chgData name="Aaditya Chandrasekhar" userId="67a554d8-4368-4c5e-9256-7adb659439e5" providerId="ADAL" clId="{AA3ACEAF-A78D-4951-9A06-6BACD7A1ACE4}" dt="2019-05-28T18:27:11.649" v="1" actId="1076"/>
      <pc:docMkLst>
        <pc:docMk/>
      </pc:docMkLst>
      <pc:sldChg chg="modSp">
        <pc:chgData name="Aaditya Chandrasekhar" userId="67a554d8-4368-4c5e-9256-7adb659439e5" providerId="ADAL" clId="{AA3ACEAF-A78D-4951-9A06-6BACD7A1ACE4}" dt="2019-05-28T18:27:11.649" v="1" actId="1076"/>
        <pc:sldMkLst>
          <pc:docMk/>
          <pc:sldMk cId="2199793787" sldId="258"/>
        </pc:sldMkLst>
        <pc:picChg chg="mod">
          <ac:chgData name="Aaditya Chandrasekhar" userId="67a554d8-4368-4c5e-9256-7adb659439e5" providerId="ADAL" clId="{AA3ACEAF-A78D-4951-9A06-6BACD7A1ACE4}" dt="2019-05-28T18:27:11.649" v="1" actId="1076"/>
          <ac:picMkLst>
            <pc:docMk/>
            <pc:sldMk cId="2199793787" sldId="258"/>
            <ac:picMk id="2" creationId="{191E8CF9-48A2-4281-9DC2-01A21F556079}"/>
          </ac:picMkLst>
        </pc:picChg>
      </pc:sldChg>
    </pc:docChg>
  </pc:docChgLst>
  <pc:docChgLst>
    <pc:chgData name="Aaditya Chandrasekhar" userId="67a554d8-4368-4c5e-9256-7adb659439e5" providerId="ADAL" clId="{888C10D5-7FDA-194E-8ADB-711A66014AC0}"/>
    <pc:docChg chg="custSel addSld modSld">
      <pc:chgData name="Aaditya Chandrasekhar" userId="67a554d8-4368-4c5e-9256-7adb659439e5" providerId="ADAL" clId="{888C10D5-7FDA-194E-8ADB-711A66014AC0}" dt="2019-03-12T17:22:47.699" v="105"/>
      <pc:docMkLst>
        <pc:docMk/>
      </pc:docMkLst>
      <pc:sldChg chg="modSp">
        <pc:chgData name="Aaditya Chandrasekhar" userId="67a554d8-4368-4c5e-9256-7adb659439e5" providerId="ADAL" clId="{888C10D5-7FDA-194E-8ADB-711A66014AC0}" dt="2019-03-12T17:18:10.473" v="2" actId="1076"/>
        <pc:sldMkLst>
          <pc:docMk/>
          <pc:sldMk cId="2848656751" sldId="1066"/>
        </pc:sldMkLst>
        <pc:grpChg chg="mod">
          <ac:chgData name="Aaditya Chandrasekhar" userId="67a554d8-4368-4c5e-9256-7adb659439e5" providerId="ADAL" clId="{888C10D5-7FDA-194E-8ADB-711A66014AC0}" dt="2019-03-12T17:18:10.473" v="2" actId="1076"/>
          <ac:grpSpMkLst>
            <pc:docMk/>
            <pc:sldMk cId="2848656751" sldId="1066"/>
            <ac:grpSpMk id="108" creationId="{BB762D7E-564B-4AB4-99DD-28405C4882C7}"/>
          </ac:grpSpMkLst>
        </pc:grpChg>
      </pc:sldChg>
      <pc:sldChg chg="modSp">
        <pc:chgData name="Aaditya Chandrasekhar" userId="67a554d8-4368-4c5e-9256-7adb659439e5" providerId="ADAL" clId="{888C10D5-7FDA-194E-8ADB-711A66014AC0}" dt="2019-03-12T17:17:59.075" v="1" actId="1076"/>
        <pc:sldMkLst>
          <pc:docMk/>
          <pc:sldMk cId="1650548990" sldId="1070"/>
        </pc:sldMkLst>
        <pc:spChg chg="mod">
          <ac:chgData name="Aaditya Chandrasekhar" userId="67a554d8-4368-4c5e-9256-7adb659439e5" providerId="ADAL" clId="{888C10D5-7FDA-194E-8ADB-711A66014AC0}" dt="2019-03-12T17:17:59.075" v="1" actId="1076"/>
          <ac:spMkLst>
            <pc:docMk/>
            <pc:sldMk cId="1650548990" sldId="1070"/>
            <ac:spMk id="20" creationId="{002693C6-1150-4355-8EB5-4537512BFED3}"/>
          </ac:spMkLst>
        </pc:spChg>
      </pc:sldChg>
      <pc:sldChg chg="addSp delSp modSp new mod modClrScheme chgLayout">
        <pc:chgData name="Aaditya Chandrasekhar" userId="67a554d8-4368-4c5e-9256-7adb659439e5" providerId="ADAL" clId="{888C10D5-7FDA-194E-8ADB-711A66014AC0}" dt="2019-03-12T17:22:47.699" v="105"/>
        <pc:sldMkLst>
          <pc:docMk/>
          <pc:sldMk cId="3643063095" sldId="1079"/>
        </pc:sldMkLst>
        <pc:spChg chg="del">
          <ac:chgData name="Aaditya Chandrasekhar" userId="67a554d8-4368-4c5e-9256-7adb659439e5" providerId="ADAL" clId="{888C10D5-7FDA-194E-8ADB-711A66014AC0}" dt="2019-03-12T17:18:20.137" v="4" actId="700"/>
          <ac:spMkLst>
            <pc:docMk/>
            <pc:sldMk cId="3643063095" sldId="1079"/>
            <ac:spMk id="2" creationId="{D8BCEC01-085D-484B-A2AB-114E449C9DE6}"/>
          </ac:spMkLst>
        </pc:spChg>
        <pc:spChg chg="del">
          <ac:chgData name="Aaditya Chandrasekhar" userId="67a554d8-4368-4c5e-9256-7adb659439e5" providerId="ADAL" clId="{888C10D5-7FDA-194E-8ADB-711A66014AC0}" dt="2019-03-12T17:18:20.137" v="4" actId="700"/>
          <ac:spMkLst>
            <pc:docMk/>
            <pc:sldMk cId="3643063095" sldId="1079"/>
            <ac:spMk id="3" creationId="{639A0A2C-7172-4B42-B37C-7736B92F6AB1}"/>
          </ac:spMkLst>
        </pc:spChg>
        <pc:spChg chg="mod ord">
          <ac:chgData name="Aaditya Chandrasekhar" userId="67a554d8-4368-4c5e-9256-7adb659439e5" providerId="ADAL" clId="{888C10D5-7FDA-194E-8ADB-711A66014AC0}" dt="2019-03-12T17:18:20.137" v="4" actId="700"/>
          <ac:spMkLst>
            <pc:docMk/>
            <pc:sldMk cId="3643063095" sldId="1079"/>
            <ac:spMk id="4" creationId="{9219037F-232F-154A-B6E8-234D1BB36730}"/>
          </ac:spMkLst>
        </pc:spChg>
        <pc:picChg chg="add mod">
          <ac:chgData name="Aaditya Chandrasekhar" userId="67a554d8-4368-4c5e-9256-7adb659439e5" providerId="ADAL" clId="{888C10D5-7FDA-194E-8ADB-711A66014AC0}" dt="2019-03-12T17:19:09.138" v="15" actId="1076"/>
          <ac:picMkLst>
            <pc:docMk/>
            <pc:sldMk cId="3643063095" sldId="1079"/>
            <ac:picMk id="6" creationId="{13DCD8BF-0E08-3A4F-BF21-5A710DF0C95E}"/>
          </ac:picMkLst>
        </pc:picChg>
        <pc:picChg chg="add mod modCrop">
          <ac:chgData name="Aaditya Chandrasekhar" userId="67a554d8-4368-4c5e-9256-7adb659439e5" providerId="ADAL" clId="{888C10D5-7FDA-194E-8ADB-711A66014AC0}" dt="2019-03-12T17:19:24.284" v="17" actId="1076"/>
          <ac:picMkLst>
            <pc:docMk/>
            <pc:sldMk cId="3643063095" sldId="1079"/>
            <ac:picMk id="8" creationId="{0289CD7A-764C-424D-9F40-0D05D8E9BECF}"/>
          </ac:picMkLst>
        </pc:pic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9" creationId="{E364F19A-7AA0-3449-994B-4B5A22315E00}"/>
          </ac:inkMkLst>
        </pc:inkChg>
        <pc:inkChg chg="add del">
          <ac:chgData name="Aaditya Chandrasekhar" userId="67a554d8-4368-4c5e-9256-7adb659439e5" providerId="ADAL" clId="{888C10D5-7FDA-194E-8ADB-711A66014AC0}" dt="2019-03-12T17:20:02.664" v="22"/>
          <ac:inkMkLst>
            <pc:docMk/>
            <pc:sldMk cId="3643063095" sldId="1079"/>
            <ac:inkMk id="10" creationId="{81B778BA-10F9-164A-8740-77BFB993FF89}"/>
          </ac:inkMkLst>
        </pc:inkChg>
        <pc:inkChg chg="add del">
          <ac:chgData name="Aaditya Chandrasekhar" userId="67a554d8-4368-4c5e-9256-7adb659439e5" providerId="ADAL" clId="{888C10D5-7FDA-194E-8ADB-711A66014AC0}" dt="2019-03-12T17:20:02.664" v="22"/>
          <ac:inkMkLst>
            <pc:docMk/>
            <pc:sldMk cId="3643063095" sldId="1079"/>
            <ac:inkMk id="11" creationId="{482DB203-C26B-F04E-8889-EEDF195D89DA}"/>
          </ac:inkMkLst>
        </pc:inkChg>
        <pc:inkChg chg="add del reco">
          <ac:chgData name="Aaditya Chandrasekhar" userId="67a554d8-4368-4c5e-9256-7adb659439e5" providerId="ADAL" clId="{888C10D5-7FDA-194E-8ADB-711A66014AC0}" dt="2019-03-12T17:20:09.418" v="25"/>
          <ac:inkMkLst>
            <pc:docMk/>
            <pc:sldMk cId="3643063095" sldId="1079"/>
            <ac:inkMk id="12" creationId="{728819C2-5066-FB4C-AC66-D1771E7017DA}"/>
          </ac:inkMkLst>
        </pc:inkChg>
        <pc:inkChg chg="add del">
          <ac:chgData name="Aaditya Chandrasekhar" userId="67a554d8-4368-4c5e-9256-7adb659439e5" providerId="ADAL" clId="{888C10D5-7FDA-194E-8ADB-711A66014AC0}" dt="2019-03-12T17:20:09.418" v="25"/>
          <ac:inkMkLst>
            <pc:docMk/>
            <pc:sldMk cId="3643063095" sldId="1079"/>
            <ac:inkMk id="14" creationId="{020E52C4-939F-2545-A55E-CAE816D92AB7}"/>
          </ac:inkMkLst>
        </pc:inkChg>
        <pc:inkChg chg="add del reco">
          <ac:chgData name="Aaditya Chandrasekhar" userId="67a554d8-4368-4c5e-9256-7adb659439e5" providerId="ADAL" clId="{888C10D5-7FDA-194E-8ADB-711A66014AC0}" dt="2019-03-12T17:20:11.417" v="28"/>
          <ac:inkMkLst>
            <pc:docMk/>
            <pc:sldMk cId="3643063095" sldId="1079"/>
            <ac:inkMk id="15" creationId="{3E07FC89-A4F3-4F4B-9AA9-34D1CA400DA5}"/>
          </ac:inkMkLst>
        </pc:inkChg>
        <pc:inkChg chg="add del">
          <ac:chgData name="Aaditya Chandrasekhar" userId="67a554d8-4368-4c5e-9256-7adb659439e5" providerId="ADAL" clId="{888C10D5-7FDA-194E-8ADB-711A66014AC0}" dt="2019-03-12T17:20:11.417" v="28"/>
          <ac:inkMkLst>
            <pc:docMk/>
            <pc:sldMk cId="3643063095" sldId="1079"/>
            <ac:inkMk id="17" creationId="{60BF066F-4F8E-624F-9F04-E883CCE95404}"/>
          </ac:inkMkLst>
        </pc:inkChg>
        <pc:inkChg chg="add del reco">
          <ac:chgData name="Aaditya Chandrasekhar" userId="67a554d8-4368-4c5e-9256-7adb659439e5" providerId="ADAL" clId="{888C10D5-7FDA-194E-8ADB-711A66014AC0}" dt="2019-03-12T17:20:13.572" v="30"/>
          <ac:inkMkLst>
            <pc:docMk/>
            <pc:sldMk cId="3643063095" sldId="1079"/>
            <ac:inkMk id="18" creationId="{B011D595-5C18-9242-BEE0-BBBEA80F3435}"/>
          </ac:inkMkLst>
        </pc:inkChg>
        <pc:inkChg chg="add del">
          <ac:chgData name="Aaditya Chandrasekhar" userId="67a554d8-4368-4c5e-9256-7adb659439e5" providerId="ADAL" clId="{888C10D5-7FDA-194E-8ADB-711A66014AC0}" dt="2019-03-12T17:20:13.572" v="30"/>
          <ac:inkMkLst>
            <pc:docMk/>
            <pc:sldMk cId="3643063095" sldId="1079"/>
            <ac:inkMk id="20" creationId="{EFC39AF5-E612-4B47-99E2-1B4E5BB70158}"/>
          </ac:inkMkLst>
        </pc:inkChg>
        <pc:inkChg chg="add del reco">
          <ac:chgData name="Aaditya Chandrasekhar" userId="67a554d8-4368-4c5e-9256-7adb659439e5" providerId="ADAL" clId="{888C10D5-7FDA-194E-8ADB-711A66014AC0}" dt="2019-03-12T17:20:16.355" v="32"/>
          <ac:inkMkLst>
            <pc:docMk/>
            <pc:sldMk cId="3643063095" sldId="1079"/>
            <ac:inkMk id="21" creationId="{04928C9A-F26C-6145-8792-20455C71C673}"/>
          </ac:inkMkLst>
        </pc:inkChg>
        <pc:inkChg chg="add del">
          <ac:chgData name="Aaditya Chandrasekhar" userId="67a554d8-4368-4c5e-9256-7adb659439e5" providerId="ADAL" clId="{888C10D5-7FDA-194E-8ADB-711A66014AC0}" dt="2019-03-12T17:20:16.355" v="32"/>
          <ac:inkMkLst>
            <pc:docMk/>
            <pc:sldMk cId="3643063095" sldId="1079"/>
            <ac:inkMk id="23" creationId="{2AB89189-610C-8C46-B77C-F10787EB076C}"/>
          </ac:inkMkLst>
        </pc:inkChg>
        <pc:inkChg chg="add del reco">
          <ac:chgData name="Aaditya Chandrasekhar" userId="67a554d8-4368-4c5e-9256-7adb659439e5" providerId="ADAL" clId="{888C10D5-7FDA-194E-8ADB-711A66014AC0}" dt="2019-03-12T17:20:23.067" v="35"/>
          <ac:inkMkLst>
            <pc:docMk/>
            <pc:sldMk cId="3643063095" sldId="1079"/>
            <ac:inkMk id="24" creationId="{843F6E48-9433-D04D-8228-D54F042F334F}"/>
          </ac:inkMkLst>
        </pc:inkChg>
        <pc:inkChg chg="add del">
          <ac:chgData name="Aaditya Chandrasekhar" userId="67a554d8-4368-4c5e-9256-7adb659439e5" providerId="ADAL" clId="{888C10D5-7FDA-194E-8ADB-711A66014AC0}" dt="2019-03-12T17:20:23.067" v="35"/>
          <ac:inkMkLst>
            <pc:docMk/>
            <pc:sldMk cId="3643063095" sldId="1079"/>
            <ac:inkMk id="26" creationId="{4AE1C4FE-97EF-4B46-A7FA-D85E6FF240A9}"/>
          </ac:inkMkLst>
        </pc:inkChg>
        <pc:inkChg chg="add del reco">
          <ac:chgData name="Aaditya Chandrasekhar" userId="67a554d8-4368-4c5e-9256-7adb659439e5" providerId="ADAL" clId="{888C10D5-7FDA-194E-8ADB-711A66014AC0}" dt="2019-03-12T17:20:26.953" v="38"/>
          <ac:inkMkLst>
            <pc:docMk/>
            <pc:sldMk cId="3643063095" sldId="1079"/>
            <ac:inkMk id="27" creationId="{E97D9823-CF66-DD41-8AFC-D732BFE042D1}"/>
          </ac:inkMkLst>
        </pc:inkChg>
        <pc:inkChg chg="add del">
          <ac:chgData name="Aaditya Chandrasekhar" userId="67a554d8-4368-4c5e-9256-7adb659439e5" providerId="ADAL" clId="{888C10D5-7FDA-194E-8ADB-711A66014AC0}" dt="2019-03-12T17:20:26.953" v="38"/>
          <ac:inkMkLst>
            <pc:docMk/>
            <pc:sldMk cId="3643063095" sldId="1079"/>
            <ac:inkMk id="29" creationId="{29B903A5-C5BC-4241-BBEE-376DA439B7A0}"/>
          </ac:inkMkLst>
        </pc:inkChg>
        <pc:inkChg chg="add del">
          <ac:chgData name="Aaditya Chandrasekhar" userId="67a554d8-4368-4c5e-9256-7adb659439e5" providerId="ADAL" clId="{888C10D5-7FDA-194E-8ADB-711A66014AC0}" dt="2019-03-12T17:20:26.953" v="38"/>
          <ac:inkMkLst>
            <pc:docMk/>
            <pc:sldMk cId="3643063095" sldId="1079"/>
            <ac:inkMk id="30" creationId="{B4924A41-1B85-B346-80C3-2471B4ECD63C}"/>
          </ac:inkMkLst>
        </pc:inkChg>
        <pc:inkChg chg="add del mod reco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1" creationId="{B1455D48-1B1D-0141-A5A4-116C3B6B5237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3" creationId="{4D4B35DA-6262-C747-9074-62914C4DC088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4" creationId="{A0B39E37-F9C0-D344-B7F1-D91238F2FFCE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5" creationId="{54C18D38-3FF0-A349-9A23-D62A646D86BA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6" creationId="{CAF5CA63-E8AA-134B-B08B-FAEB578D79C8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7" creationId="{A918CB15-712B-2047-A2F8-EE13BDDE1E01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8" creationId="{C50F6D7E-04EF-DD4F-9EE1-B42587064314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39" creationId="{951973F2-4F83-D242-961D-DE504CF8244E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40" creationId="{BF611D73-8467-254A-9335-CF0EDC4C95D4}"/>
          </ac:inkMkLst>
        </pc:inkChg>
        <pc:inkChg chg="add del">
          <ac:chgData name="Aaditya Chandrasekhar" userId="67a554d8-4368-4c5e-9256-7adb659439e5" providerId="ADAL" clId="{888C10D5-7FDA-194E-8ADB-711A66014AC0}" dt="2019-03-12T17:20:44.110" v="49"/>
          <ac:inkMkLst>
            <pc:docMk/>
            <pc:sldMk cId="3643063095" sldId="1079"/>
            <ac:inkMk id="41" creationId="{33615200-D0AD-E34B-9A96-541AD752407B}"/>
          </ac:inkMkLst>
        </pc:inkChg>
        <pc:inkChg chg="add del reco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2" creationId="{787CA42E-57CE-9340-B84D-FF2C4E2FED89}"/>
          </ac:inkMkLst>
        </pc:inkChg>
        <pc:inkChg chg="add del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4" creationId="{5FE86337-AAFE-204A-85A5-2CAA7CF1AF46}"/>
          </ac:inkMkLst>
        </pc:inkChg>
        <pc:inkChg chg="add del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5" creationId="{401D8976-596A-EA42-9373-AF32F1A20349}"/>
          </ac:inkMkLst>
        </pc:inkChg>
        <pc:inkChg chg="add del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6" creationId="{CE72839B-501A-C445-B5AB-8CA8A829AE72}"/>
          </ac:inkMkLst>
        </pc:inkChg>
        <pc:inkChg chg="add del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7" creationId="{43415271-7660-7A4F-9A43-E16694B40311}"/>
          </ac:inkMkLst>
        </pc:inkChg>
        <pc:inkChg chg="add del">
          <ac:chgData name="Aaditya Chandrasekhar" userId="67a554d8-4368-4c5e-9256-7adb659439e5" providerId="ADAL" clId="{888C10D5-7FDA-194E-8ADB-711A66014AC0}" dt="2019-03-12T17:20:46.280" v="55"/>
          <ac:inkMkLst>
            <pc:docMk/>
            <pc:sldMk cId="3643063095" sldId="1079"/>
            <ac:inkMk id="48" creationId="{D0341AA7-EEF4-9F41-9D80-485086E0AD96}"/>
          </ac:inkMkLst>
        </pc:inkChg>
        <pc:inkChg chg="add del reco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49" creationId="{20828382-7782-2D43-8771-4BB940C7DC39}"/>
          </ac:inkMkLst>
        </pc:inkChg>
        <pc:inkChg chg="add del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51" creationId="{DD24CE3D-7E5C-9C49-A899-BBB63141D1F5}"/>
          </ac:inkMkLst>
        </pc:inkChg>
        <pc:inkChg chg="add del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52" creationId="{5E1CD6B1-329C-9F43-941D-932660248004}"/>
          </ac:inkMkLst>
        </pc:inkChg>
        <pc:inkChg chg="add del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53" creationId="{8AD2A2F8-D790-2246-885C-3DE8B0639F19}"/>
          </ac:inkMkLst>
        </pc:inkChg>
        <pc:inkChg chg="add del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54" creationId="{0D2F5DAE-2204-6448-B99A-5AFD7C040F71}"/>
          </ac:inkMkLst>
        </pc:inkChg>
        <pc:inkChg chg="add del">
          <ac:chgData name="Aaditya Chandrasekhar" userId="67a554d8-4368-4c5e-9256-7adb659439e5" providerId="ADAL" clId="{888C10D5-7FDA-194E-8ADB-711A66014AC0}" dt="2019-03-12T17:20:48.632" v="61"/>
          <ac:inkMkLst>
            <pc:docMk/>
            <pc:sldMk cId="3643063095" sldId="1079"/>
            <ac:inkMk id="55" creationId="{C9C13F24-9D43-5F48-B93F-C851201F7DD5}"/>
          </ac:inkMkLst>
        </pc:inkChg>
        <pc:inkChg chg="add del reco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56" creationId="{6A3A83F6-652D-474A-993F-DA3DC31EAA7B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58" creationId="{7FD379B8-8BD0-1C40-ACA4-A7BAD645DFB8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59" creationId="{51116368-AAE8-FC4B-9EEE-4BC4427D7D5F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0" creationId="{569126F4-31EB-3646-A0E7-1967EC5E0DF4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1" creationId="{925CF631-C929-384C-B1F4-65335954A02D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2" creationId="{95E8219D-46AB-A34B-8690-D29184478223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3" creationId="{26AC2A7C-BE6E-C247-92A7-0DDEEB88B64E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4" creationId="{6DE90D5E-6660-844B-981A-FB53FE4B4A86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5" creationId="{50853DF2-7DD4-D046-97B4-0C306653FCCC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6" creationId="{C80C3C98-3B10-0345-9BAC-F225032AFA49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7" creationId="{1DDD50D0-68E5-C349-A225-40E7BFE47A15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8" creationId="{6EBC157D-A70D-B946-8B43-7A9D18879038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69" creationId="{82C87C71-9AB7-0C48-9F20-3FFCC285F7CD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70" creationId="{F0C7E4FF-CD96-D249-86A7-5C8FF3D32F70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71" creationId="{211702D9-0813-9640-BEE1-BDB52332F21F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72" creationId="{91173DEF-6285-DF49-B7E3-EE911A0FB16A}"/>
          </ac:inkMkLst>
        </pc:inkChg>
        <pc:inkChg chg="add del">
          <ac:chgData name="Aaditya Chandrasekhar" userId="67a554d8-4368-4c5e-9256-7adb659439e5" providerId="ADAL" clId="{888C10D5-7FDA-194E-8ADB-711A66014AC0}" dt="2019-03-12T17:20:55.908" v="79"/>
          <ac:inkMkLst>
            <pc:docMk/>
            <pc:sldMk cId="3643063095" sldId="1079"/>
            <ac:inkMk id="73" creationId="{9184E06D-4DAC-CD41-9D56-3217BEEBEF18}"/>
          </ac:inkMkLst>
        </pc:inkChg>
        <pc:inkChg chg="add del reco">
          <ac:chgData name="Aaditya Chandrasekhar" userId="67a554d8-4368-4c5e-9256-7adb659439e5" providerId="ADAL" clId="{888C10D5-7FDA-194E-8ADB-711A66014AC0}" dt="2019-03-12T17:20:58.345" v="82"/>
          <ac:inkMkLst>
            <pc:docMk/>
            <pc:sldMk cId="3643063095" sldId="1079"/>
            <ac:inkMk id="74" creationId="{463FECE6-25FD-D142-8920-08460C26BAAF}"/>
          </ac:inkMkLst>
        </pc:inkChg>
        <pc:inkChg chg="add del">
          <ac:chgData name="Aaditya Chandrasekhar" userId="67a554d8-4368-4c5e-9256-7adb659439e5" providerId="ADAL" clId="{888C10D5-7FDA-194E-8ADB-711A66014AC0}" dt="2019-03-12T17:20:58.345" v="82"/>
          <ac:inkMkLst>
            <pc:docMk/>
            <pc:sldMk cId="3643063095" sldId="1079"/>
            <ac:inkMk id="76" creationId="{B816D094-3BD0-4942-B476-9362404EEE1A}"/>
          </ac:inkMkLst>
        </pc:inkChg>
        <pc:inkChg chg="add del">
          <ac:chgData name="Aaditya Chandrasekhar" userId="67a554d8-4368-4c5e-9256-7adb659439e5" providerId="ADAL" clId="{888C10D5-7FDA-194E-8ADB-711A66014AC0}" dt="2019-03-12T17:20:58.345" v="82"/>
          <ac:inkMkLst>
            <pc:docMk/>
            <pc:sldMk cId="3643063095" sldId="1079"/>
            <ac:inkMk id="77" creationId="{E2ED636D-D71D-9745-9F1A-ADA9CEAD2EA6}"/>
          </ac:inkMkLst>
        </pc:inkChg>
        <pc:inkChg chg="add del reco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78" creationId="{42D1EC0F-EC00-1F4B-82DE-1E83DCFC50A0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0" creationId="{3CD851DE-D0B7-1040-A430-862D8CF7D7BF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1" creationId="{EF451BE6-B353-A94E-ADA8-80D1A44F9247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2" creationId="{477C54B0-E9AA-D749-824A-90F68C67142D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3" creationId="{8CCF1139-6C92-F140-8645-10F0C1DE9B1A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4" creationId="{7ECBA5C6-FBA9-F94E-BCFC-098FF3538F22}"/>
          </ac:inkMkLst>
        </pc:inkChg>
        <pc:inkChg chg="add del">
          <ac:chgData name="Aaditya Chandrasekhar" userId="67a554d8-4368-4c5e-9256-7adb659439e5" providerId="ADAL" clId="{888C10D5-7FDA-194E-8ADB-711A66014AC0}" dt="2019-03-12T17:21:33.843" v="90"/>
          <ac:inkMkLst>
            <pc:docMk/>
            <pc:sldMk cId="3643063095" sldId="1079"/>
            <ac:inkMk id="85" creationId="{2B8E7394-9B6E-5E46-AA27-B9F1B5BF4362}"/>
          </ac:inkMkLst>
        </pc:inkChg>
        <pc:inkChg chg="add del reco">
          <ac:chgData name="Aaditya Chandrasekhar" userId="67a554d8-4368-4c5e-9256-7adb659439e5" providerId="ADAL" clId="{888C10D5-7FDA-194E-8ADB-711A66014AC0}" dt="2019-03-12T17:21:48.372" v="93"/>
          <ac:inkMkLst>
            <pc:docMk/>
            <pc:sldMk cId="3643063095" sldId="1079"/>
            <ac:inkMk id="86" creationId="{DAB61671-6BAF-B145-B57B-4A03548A2D51}"/>
          </ac:inkMkLst>
        </pc:inkChg>
        <pc:inkChg chg="add del">
          <ac:chgData name="Aaditya Chandrasekhar" userId="67a554d8-4368-4c5e-9256-7adb659439e5" providerId="ADAL" clId="{888C10D5-7FDA-194E-8ADB-711A66014AC0}" dt="2019-03-12T17:21:48.372" v="93"/>
          <ac:inkMkLst>
            <pc:docMk/>
            <pc:sldMk cId="3643063095" sldId="1079"/>
            <ac:inkMk id="88" creationId="{E913A538-017B-9847-8A13-77C50B8827BD}"/>
          </ac:inkMkLst>
        </pc:inkChg>
        <pc:inkChg chg="add del reco">
          <ac:chgData name="Aaditya Chandrasekhar" userId="67a554d8-4368-4c5e-9256-7adb659439e5" providerId="ADAL" clId="{888C10D5-7FDA-194E-8ADB-711A66014AC0}" dt="2019-03-12T17:22:27.122" v="97"/>
          <ac:inkMkLst>
            <pc:docMk/>
            <pc:sldMk cId="3643063095" sldId="1079"/>
            <ac:inkMk id="89" creationId="{CB6CB062-4691-C14E-AFE2-DCD1C0799B7A}"/>
          </ac:inkMkLst>
        </pc:inkChg>
        <pc:inkChg chg="add del">
          <ac:chgData name="Aaditya Chandrasekhar" userId="67a554d8-4368-4c5e-9256-7adb659439e5" providerId="ADAL" clId="{888C10D5-7FDA-194E-8ADB-711A66014AC0}" dt="2019-03-12T17:22:27.122" v="97"/>
          <ac:inkMkLst>
            <pc:docMk/>
            <pc:sldMk cId="3643063095" sldId="1079"/>
            <ac:inkMk id="91" creationId="{00C1B378-351A-DF44-B9F2-0146FAA15A7D}"/>
          </ac:inkMkLst>
        </pc:inkChg>
        <pc:inkChg chg="add del">
          <ac:chgData name="Aaditya Chandrasekhar" userId="67a554d8-4368-4c5e-9256-7adb659439e5" providerId="ADAL" clId="{888C10D5-7FDA-194E-8ADB-711A66014AC0}" dt="2019-03-12T17:22:27.122" v="97"/>
          <ac:inkMkLst>
            <pc:docMk/>
            <pc:sldMk cId="3643063095" sldId="1079"/>
            <ac:inkMk id="92" creationId="{06098C0E-F185-1940-8BD9-DA94E1965719}"/>
          </ac:inkMkLst>
        </pc:inkChg>
        <pc:inkChg chg="add del reco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3" creationId="{2AD3A6F9-6B06-C74B-9FFA-1CEDFB1107BE}"/>
          </ac:inkMkLst>
        </pc:inkChg>
        <pc:inkChg chg="add del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5" creationId="{30FF7312-43CD-CD44-89E6-CF14FF17F701}"/>
          </ac:inkMkLst>
        </pc:inkChg>
        <pc:inkChg chg="add del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6" creationId="{F918146A-E555-404C-8D32-F18368D0EFDC}"/>
          </ac:inkMkLst>
        </pc:inkChg>
        <pc:inkChg chg="add del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7" creationId="{E186E6E4-6CAF-394B-BBA7-07F653D19015}"/>
          </ac:inkMkLst>
        </pc:inkChg>
        <pc:inkChg chg="add del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8" creationId="{1F81ADEC-E54E-DF40-9F6E-1647B27E19F1}"/>
          </ac:inkMkLst>
        </pc:inkChg>
        <pc:inkChg chg="add reco">
          <ac:chgData name="Aaditya Chandrasekhar" userId="67a554d8-4368-4c5e-9256-7adb659439e5" providerId="ADAL" clId="{888C10D5-7FDA-194E-8ADB-711A66014AC0}" dt="2019-03-12T17:22:42.583" v="103"/>
          <ac:inkMkLst>
            <pc:docMk/>
            <pc:sldMk cId="3643063095" sldId="1079"/>
            <ac:inkMk id="99" creationId="{F3DF09CD-916F-1A42-B660-B99745B22804}"/>
          </ac:inkMkLst>
        </pc:inkChg>
        <pc:inkChg chg="add">
          <ac:chgData name="Aaditya Chandrasekhar" userId="67a554d8-4368-4c5e-9256-7adb659439e5" providerId="ADAL" clId="{888C10D5-7FDA-194E-8ADB-711A66014AC0}" dt="2019-03-12T17:22:47.699" v="105"/>
          <ac:inkMkLst>
            <pc:docMk/>
            <pc:sldMk cId="3643063095" sldId="1079"/>
            <ac:inkMk id="101" creationId="{B4588A05-0926-B34C-B5C0-EE4955FDCCA4}"/>
          </ac:inkMkLst>
        </pc:inkChg>
      </pc:sldChg>
    </pc:docChg>
  </pc:docChgLst>
  <pc:docChgLst>
    <pc:chgData name="Aaditya Chandrasekhar" userId="67a554d8-4368-4c5e-9256-7adb659439e5" providerId="ADAL" clId="{5352ABB1-AF0C-43EF-BF0A-CEF7FC60596F}"/>
    <pc:docChg chg="custSel delSld modSld">
      <pc:chgData name="Aaditya Chandrasekhar" userId="67a554d8-4368-4c5e-9256-7adb659439e5" providerId="ADAL" clId="{5352ABB1-AF0C-43EF-BF0A-CEF7FC60596F}" dt="2019-03-12T13:07:26.224" v="67" actId="2696"/>
      <pc:docMkLst>
        <pc:docMk/>
      </pc:docMkLst>
      <pc:sldChg chg="addSp delSp modSp">
        <pc:chgData name="Aaditya Chandrasekhar" userId="67a554d8-4368-4c5e-9256-7adb659439e5" providerId="ADAL" clId="{5352ABB1-AF0C-43EF-BF0A-CEF7FC60596F}" dt="2019-03-12T12:52:09.758" v="22" actId="1076"/>
        <pc:sldMkLst>
          <pc:docMk/>
          <pc:sldMk cId="2199793787" sldId="258"/>
        </pc:sldMkLst>
        <pc:spChg chg="mod">
          <ac:chgData name="Aaditya Chandrasekhar" userId="67a554d8-4368-4c5e-9256-7adb659439e5" providerId="ADAL" clId="{5352ABB1-AF0C-43EF-BF0A-CEF7FC60596F}" dt="2019-03-12T12:50:19.172" v="13" actId="1076"/>
          <ac:spMkLst>
            <pc:docMk/>
            <pc:sldMk cId="2199793787" sldId="258"/>
            <ac:spMk id="5" creationId="{00000000-0000-0000-0000-000000000000}"/>
          </ac:spMkLst>
        </pc:spChg>
        <pc:spChg chg="del mod">
          <ac:chgData name="Aaditya Chandrasekhar" userId="67a554d8-4368-4c5e-9256-7adb659439e5" providerId="ADAL" clId="{5352ABB1-AF0C-43EF-BF0A-CEF7FC60596F}" dt="2019-03-12T12:49:58.517" v="4" actId="478"/>
          <ac:spMkLst>
            <pc:docMk/>
            <pc:sldMk cId="2199793787" sldId="258"/>
            <ac:spMk id="6" creationId="{00000000-0000-0000-0000-000000000000}"/>
          </ac:spMkLst>
        </pc:spChg>
        <pc:spChg chg="mod">
          <ac:chgData name="Aaditya Chandrasekhar" userId="67a554d8-4368-4c5e-9256-7adb659439e5" providerId="ADAL" clId="{5352ABB1-AF0C-43EF-BF0A-CEF7FC60596F}" dt="2019-03-12T12:50:14.022" v="12" actId="1076"/>
          <ac:spMkLst>
            <pc:docMk/>
            <pc:sldMk cId="2199793787" sldId="258"/>
            <ac:spMk id="109" creationId="{B745579A-28E0-41BC-BCD9-1B76EFF7CCC1}"/>
          </ac:spMkLst>
        </pc:spChg>
        <pc:spChg chg="del">
          <ac:chgData name="Aaditya Chandrasekhar" userId="67a554d8-4368-4c5e-9256-7adb659439e5" providerId="ADAL" clId="{5352ABB1-AF0C-43EF-BF0A-CEF7FC60596F}" dt="2019-03-12T12:50:06.498" v="5" actId="478"/>
          <ac:spMkLst>
            <pc:docMk/>
            <pc:sldMk cId="2199793787" sldId="258"/>
            <ac:spMk id="110" creationId="{F5039AFE-F539-4C6D-96D8-2D6DE5D7D815}"/>
          </ac:spMkLst>
        </pc:spChg>
        <pc:grpChg chg="mod">
          <ac:chgData name="Aaditya Chandrasekhar" userId="67a554d8-4368-4c5e-9256-7adb659439e5" providerId="ADAL" clId="{5352ABB1-AF0C-43EF-BF0A-CEF7FC60596F}" dt="2019-03-12T12:50:23.058" v="14" actId="1076"/>
          <ac:grpSpMkLst>
            <pc:docMk/>
            <pc:sldMk cId="2199793787" sldId="258"/>
            <ac:grpSpMk id="7" creationId="{0536ED60-7C20-4183-97D2-81E266230A7B}"/>
          </ac:grpSpMkLst>
        </pc:grpChg>
        <pc:graphicFrameChg chg="mod">
          <ac:chgData name="Aaditya Chandrasekhar" userId="67a554d8-4368-4c5e-9256-7adb659439e5" providerId="ADAL" clId="{5352ABB1-AF0C-43EF-BF0A-CEF7FC60596F}" dt="2019-03-12T12:50:44.947" v="17" actId="1076"/>
          <ac:graphicFrameMkLst>
            <pc:docMk/>
            <pc:sldMk cId="2199793787" sldId="258"/>
            <ac:graphicFrameMk id="3075" creationId="{00000000-0000-0000-0000-000000000000}"/>
          </ac:graphicFrameMkLst>
        </pc:graphicFrameChg>
        <pc:picChg chg="add mod">
          <ac:chgData name="Aaditya Chandrasekhar" userId="67a554d8-4368-4c5e-9256-7adb659439e5" providerId="ADAL" clId="{5352ABB1-AF0C-43EF-BF0A-CEF7FC60596F}" dt="2019-03-12T12:52:09.758" v="22" actId="1076"/>
          <ac:picMkLst>
            <pc:docMk/>
            <pc:sldMk cId="2199793787" sldId="258"/>
            <ac:picMk id="2" creationId="{191E8CF9-48A2-4281-9DC2-01A21F556079}"/>
          </ac:picMkLst>
        </pc:picChg>
      </pc:sldChg>
      <pc:sldChg chg="addSp delSp modSp delAnim modAnim">
        <pc:chgData name="Aaditya Chandrasekhar" userId="67a554d8-4368-4c5e-9256-7adb659439e5" providerId="ADAL" clId="{5352ABB1-AF0C-43EF-BF0A-CEF7FC60596F}" dt="2019-03-12T13:06:47.127" v="66"/>
        <pc:sldMkLst>
          <pc:docMk/>
          <pc:sldMk cId="2055043845" sldId="1049"/>
        </pc:sldMkLst>
        <pc:spChg chg="mod">
          <ac:chgData name="Aaditya Chandrasekhar" userId="67a554d8-4368-4c5e-9256-7adb659439e5" providerId="ADAL" clId="{5352ABB1-AF0C-43EF-BF0A-CEF7FC60596F}" dt="2019-03-12T13:00:16.798" v="44" actId="20577"/>
          <ac:spMkLst>
            <pc:docMk/>
            <pc:sldMk cId="2055043845" sldId="1049"/>
            <ac:spMk id="3" creationId="{CB7C9963-6EF9-4AD2-94FB-4260F367E033}"/>
          </ac:spMkLst>
        </pc:spChg>
        <pc:spChg chg="add mod">
          <ac:chgData name="Aaditya Chandrasekhar" userId="67a554d8-4368-4c5e-9256-7adb659439e5" providerId="ADAL" clId="{5352ABB1-AF0C-43EF-BF0A-CEF7FC60596F}" dt="2019-03-12T13:02:35.435" v="56" actId="208"/>
          <ac:spMkLst>
            <pc:docMk/>
            <pc:sldMk cId="2055043845" sldId="1049"/>
            <ac:spMk id="16" creationId="{0ED49267-B52C-48D9-8FE9-3C71753E1BA5}"/>
          </ac:spMkLst>
        </pc:spChg>
        <pc:grpChg chg="del mod">
          <ac:chgData name="Aaditya Chandrasekhar" userId="67a554d8-4368-4c5e-9256-7adb659439e5" providerId="ADAL" clId="{5352ABB1-AF0C-43EF-BF0A-CEF7FC60596F}" dt="2019-03-12T12:58:34.578" v="24" actId="478"/>
          <ac:grpSpMkLst>
            <pc:docMk/>
            <pc:sldMk cId="2055043845" sldId="1049"/>
            <ac:grpSpMk id="8" creationId="{0CF14609-0693-4D41-B1C1-1AEFB83B3CB9}"/>
          </ac:grpSpMkLst>
        </pc:grpChg>
        <pc:picChg chg="add mod">
          <ac:chgData name="Aaditya Chandrasekhar" userId="67a554d8-4368-4c5e-9256-7adb659439e5" providerId="ADAL" clId="{5352ABB1-AF0C-43EF-BF0A-CEF7FC60596F}" dt="2019-03-12T12:59:34.755" v="36" actId="1076"/>
          <ac:picMkLst>
            <pc:docMk/>
            <pc:sldMk cId="2055043845" sldId="1049"/>
            <ac:picMk id="13" creationId="{75EFBCD7-4D5A-4442-9718-B6776F427A46}"/>
          </ac:picMkLst>
        </pc:picChg>
        <pc:picChg chg="add mod">
          <ac:chgData name="Aaditya Chandrasekhar" userId="67a554d8-4368-4c5e-9256-7adb659439e5" providerId="ADAL" clId="{5352ABB1-AF0C-43EF-BF0A-CEF7FC60596F}" dt="2019-03-12T12:59:38.762" v="38" actId="1076"/>
          <ac:picMkLst>
            <pc:docMk/>
            <pc:sldMk cId="2055043845" sldId="1049"/>
            <ac:picMk id="14" creationId="{E740A8C7-7320-40CD-BB63-70BBD7FF52C3}"/>
          </ac:picMkLst>
        </pc:picChg>
        <pc:picChg chg="add del mod">
          <ac:chgData name="Aaditya Chandrasekhar" userId="67a554d8-4368-4c5e-9256-7adb659439e5" providerId="ADAL" clId="{5352ABB1-AF0C-43EF-BF0A-CEF7FC60596F}" dt="2019-03-12T13:06:12.415" v="60" actId="478"/>
          <ac:picMkLst>
            <pc:docMk/>
            <pc:sldMk cId="2055043845" sldId="1049"/>
            <ac:picMk id="15" creationId="{B9891C65-A5AC-4747-90EE-9B908D17FB1F}"/>
          </ac:picMkLst>
        </pc:picChg>
        <pc:picChg chg="add mod">
          <ac:chgData name="Aaditya Chandrasekhar" userId="67a554d8-4368-4c5e-9256-7adb659439e5" providerId="ADAL" clId="{5352ABB1-AF0C-43EF-BF0A-CEF7FC60596F}" dt="2019-03-12T13:06:20.765" v="63" actId="1076"/>
          <ac:picMkLst>
            <pc:docMk/>
            <pc:sldMk cId="2055043845" sldId="1049"/>
            <ac:picMk id="17" creationId="{AF4CEBA6-4257-4891-BBEB-16C59071E139}"/>
          </ac:picMkLst>
        </pc:picChg>
        <pc:cxnChg chg="mod">
          <ac:chgData name="Aaditya Chandrasekhar" userId="67a554d8-4368-4c5e-9256-7adb659439e5" providerId="ADAL" clId="{5352ABB1-AF0C-43EF-BF0A-CEF7FC60596F}" dt="2019-03-12T13:00:21.539" v="45" actId="1076"/>
          <ac:cxnSpMkLst>
            <pc:docMk/>
            <pc:sldMk cId="2055043845" sldId="1049"/>
            <ac:cxnSpMk id="6" creationId="{8F72F318-6430-44F1-9FFE-2AE4B40BF9A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04763C-2DFB-4760-9B77-AA6F376C394B}" type="doc">
      <dgm:prSet loTypeId="urn:microsoft.com/office/officeart/2005/8/layout/funnel1" loCatId="relationship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7A9E33E-74ED-49AA-B14D-57A3428819F5}">
      <dgm:prSet phldrT="[Text]"/>
      <dgm:spPr/>
      <dgm:t>
        <a:bodyPr/>
        <a:lstStyle/>
        <a:p>
          <a:r>
            <a:rPr lang="en-US" dirty="0"/>
            <a:t>SIMP</a:t>
          </a:r>
        </a:p>
      </dgm:t>
    </dgm:pt>
    <dgm:pt modelId="{50F067F2-7D0F-493D-91E6-EF80801888F8}" type="parTrans" cxnId="{438B114B-3835-4DEC-BC91-E15A8563A537}">
      <dgm:prSet/>
      <dgm:spPr/>
      <dgm:t>
        <a:bodyPr/>
        <a:lstStyle/>
        <a:p>
          <a:endParaRPr lang="en-US"/>
        </a:p>
      </dgm:t>
    </dgm:pt>
    <dgm:pt modelId="{E07604F1-ABC4-49F3-BAFC-18BF4A64CBEE}" type="sibTrans" cxnId="{438B114B-3835-4DEC-BC91-E15A8563A537}">
      <dgm:prSet/>
      <dgm:spPr/>
      <dgm:t>
        <a:bodyPr/>
        <a:lstStyle/>
        <a:p>
          <a:endParaRPr lang="en-US"/>
        </a:p>
      </dgm:t>
    </dgm:pt>
    <dgm:pt modelId="{10C33252-1545-44D0-8486-B3860F99EB62}">
      <dgm:prSet phldrT="[Text]"/>
      <dgm:spPr/>
      <dgm:t>
        <a:bodyPr/>
        <a:lstStyle/>
        <a:p>
          <a:r>
            <a:rPr lang="en-US" dirty="0"/>
            <a:t>Tuned Physics Fiber</a:t>
          </a:r>
        </a:p>
      </dgm:t>
    </dgm:pt>
    <dgm:pt modelId="{48C96FF2-4F34-41DA-991A-9C1245963CBB}" type="parTrans" cxnId="{9FD68752-CE80-4CE5-9615-B04FE9774C94}">
      <dgm:prSet/>
      <dgm:spPr/>
      <dgm:t>
        <a:bodyPr/>
        <a:lstStyle/>
        <a:p>
          <a:endParaRPr lang="en-US"/>
        </a:p>
      </dgm:t>
    </dgm:pt>
    <dgm:pt modelId="{2D5A2DC7-BC76-47D9-859E-76086428AD9E}" type="sibTrans" cxnId="{9FD68752-CE80-4CE5-9615-B04FE9774C94}">
      <dgm:prSet/>
      <dgm:spPr/>
      <dgm:t>
        <a:bodyPr/>
        <a:lstStyle/>
        <a:p>
          <a:endParaRPr lang="en-US"/>
        </a:p>
      </dgm:t>
    </dgm:pt>
    <dgm:pt modelId="{53BA4B23-709A-4C2D-9D1C-A44187EC1135}">
      <dgm:prSet phldrT="[Text]"/>
      <dgm:spPr/>
      <dgm:t>
        <a:bodyPr/>
        <a:lstStyle/>
        <a:p>
          <a:r>
            <a:rPr lang="en-US" dirty="0"/>
            <a:t>Length scale control</a:t>
          </a:r>
        </a:p>
      </dgm:t>
    </dgm:pt>
    <dgm:pt modelId="{7D5D6621-D405-4725-9CD9-9673776A31E6}" type="parTrans" cxnId="{CC275C22-065C-419C-B364-46CAAB6C3769}">
      <dgm:prSet/>
      <dgm:spPr/>
      <dgm:t>
        <a:bodyPr/>
        <a:lstStyle/>
        <a:p>
          <a:endParaRPr lang="en-US"/>
        </a:p>
      </dgm:t>
    </dgm:pt>
    <dgm:pt modelId="{8A9790ED-CE73-4E81-A41F-F10111BE7BF8}" type="sibTrans" cxnId="{CC275C22-065C-419C-B364-46CAAB6C3769}">
      <dgm:prSet/>
      <dgm:spPr/>
      <dgm:t>
        <a:bodyPr/>
        <a:lstStyle/>
        <a:p>
          <a:endParaRPr lang="en-US"/>
        </a:p>
      </dgm:t>
    </dgm:pt>
    <dgm:pt modelId="{58FBE8DB-B23A-4AC3-8538-56D2F3F880F4}">
      <dgm:prSet phldrT="[Text]"/>
      <dgm:spPr/>
      <dgm:t>
        <a:bodyPr/>
        <a:lstStyle/>
        <a:p>
          <a:r>
            <a:rPr lang="en-US" dirty="0"/>
            <a:t>Support optimization</a:t>
          </a:r>
        </a:p>
      </dgm:t>
    </dgm:pt>
    <dgm:pt modelId="{342E9A56-F09B-49F3-8876-E186919024B6}" type="parTrans" cxnId="{4982CF75-1D78-4DA8-9549-E47E29DA62D9}">
      <dgm:prSet/>
      <dgm:spPr/>
      <dgm:t>
        <a:bodyPr/>
        <a:lstStyle/>
        <a:p>
          <a:endParaRPr lang="en-US"/>
        </a:p>
      </dgm:t>
    </dgm:pt>
    <dgm:pt modelId="{8D2CDB74-B905-41C2-8A71-5DA51FF4B074}" type="sibTrans" cxnId="{4982CF75-1D78-4DA8-9549-E47E29DA62D9}">
      <dgm:prSet/>
      <dgm:spPr/>
      <dgm:t>
        <a:bodyPr/>
        <a:lstStyle/>
        <a:p>
          <a:endParaRPr lang="en-US"/>
        </a:p>
      </dgm:t>
    </dgm:pt>
    <dgm:pt modelId="{A502A268-C152-41BB-89EA-56993652B69E}" type="pres">
      <dgm:prSet presAssocID="{8A04763C-2DFB-4760-9B77-AA6F376C394B}" presName="Name0" presStyleCnt="0">
        <dgm:presLayoutVars>
          <dgm:chMax val="4"/>
          <dgm:resizeHandles val="exact"/>
        </dgm:presLayoutVars>
      </dgm:prSet>
      <dgm:spPr/>
    </dgm:pt>
    <dgm:pt modelId="{CD8F2F42-381E-4CB7-B7CA-2B1868952032}" type="pres">
      <dgm:prSet presAssocID="{8A04763C-2DFB-4760-9B77-AA6F376C394B}" presName="ellipse" presStyleLbl="trBgShp" presStyleIdx="0" presStyleCnt="1"/>
      <dgm:spPr/>
    </dgm:pt>
    <dgm:pt modelId="{A3A76356-6838-47EE-B1F7-05265D915B46}" type="pres">
      <dgm:prSet presAssocID="{8A04763C-2DFB-4760-9B77-AA6F376C394B}" presName="arrow1" presStyleLbl="fgShp" presStyleIdx="0" presStyleCnt="1"/>
      <dgm:spPr/>
    </dgm:pt>
    <dgm:pt modelId="{70147D24-BE7A-4253-AAF6-8ADFAC986854}" type="pres">
      <dgm:prSet presAssocID="{8A04763C-2DFB-4760-9B77-AA6F376C394B}" presName="rectangle" presStyleLbl="revTx" presStyleIdx="0" presStyleCnt="1">
        <dgm:presLayoutVars>
          <dgm:bulletEnabled val="1"/>
        </dgm:presLayoutVars>
      </dgm:prSet>
      <dgm:spPr/>
    </dgm:pt>
    <dgm:pt modelId="{CB09F94B-F760-4F35-A117-E0398B047DE3}" type="pres">
      <dgm:prSet presAssocID="{10C33252-1545-44D0-8486-B3860F99EB62}" presName="item1" presStyleLbl="node1" presStyleIdx="0" presStyleCnt="3">
        <dgm:presLayoutVars>
          <dgm:bulletEnabled val="1"/>
        </dgm:presLayoutVars>
      </dgm:prSet>
      <dgm:spPr/>
    </dgm:pt>
    <dgm:pt modelId="{C1355BB9-A326-4A7E-8108-B2FA937A6845}" type="pres">
      <dgm:prSet presAssocID="{53BA4B23-709A-4C2D-9D1C-A44187EC1135}" presName="item2" presStyleLbl="node1" presStyleIdx="1" presStyleCnt="3">
        <dgm:presLayoutVars>
          <dgm:bulletEnabled val="1"/>
        </dgm:presLayoutVars>
      </dgm:prSet>
      <dgm:spPr/>
    </dgm:pt>
    <dgm:pt modelId="{2333D87D-7A33-4273-9B72-5304492A0FCB}" type="pres">
      <dgm:prSet presAssocID="{58FBE8DB-B23A-4AC3-8538-56D2F3F880F4}" presName="item3" presStyleLbl="node1" presStyleIdx="2" presStyleCnt="3">
        <dgm:presLayoutVars>
          <dgm:bulletEnabled val="1"/>
        </dgm:presLayoutVars>
      </dgm:prSet>
      <dgm:spPr/>
    </dgm:pt>
    <dgm:pt modelId="{AD6BF8C4-2AFE-44F9-B338-517F02F8C275}" type="pres">
      <dgm:prSet presAssocID="{8A04763C-2DFB-4760-9B77-AA6F376C394B}" presName="funnel" presStyleLbl="trAlignAcc1" presStyleIdx="0" presStyleCnt="1"/>
      <dgm:spPr/>
    </dgm:pt>
  </dgm:ptLst>
  <dgm:cxnLst>
    <dgm:cxn modelId="{C7AAFC0A-AE3C-4BF6-98B2-4C1C080E16E0}" type="presOf" srcId="{8A04763C-2DFB-4760-9B77-AA6F376C394B}" destId="{A502A268-C152-41BB-89EA-56993652B69E}" srcOrd="0" destOrd="0" presId="urn:microsoft.com/office/officeart/2005/8/layout/funnel1"/>
    <dgm:cxn modelId="{F7DD610B-3DA4-4390-93A7-D7F8BD8D6E20}" type="presOf" srcId="{67A9E33E-74ED-49AA-B14D-57A3428819F5}" destId="{2333D87D-7A33-4273-9B72-5304492A0FCB}" srcOrd="0" destOrd="0" presId="urn:microsoft.com/office/officeart/2005/8/layout/funnel1"/>
    <dgm:cxn modelId="{CC275C22-065C-419C-B364-46CAAB6C3769}" srcId="{8A04763C-2DFB-4760-9B77-AA6F376C394B}" destId="{53BA4B23-709A-4C2D-9D1C-A44187EC1135}" srcOrd="2" destOrd="0" parTransId="{7D5D6621-D405-4725-9CD9-9673776A31E6}" sibTransId="{8A9790ED-CE73-4E81-A41F-F10111BE7BF8}"/>
    <dgm:cxn modelId="{438B114B-3835-4DEC-BC91-E15A8563A537}" srcId="{8A04763C-2DFB-4760-9B77-AA6F376C394B}" destId="{67A9E33E-74ED-49AA-B14D-57A3428819F5}" srcOrd="0" destOrd="0" parTransId="{50F067F2-7D0F-493D-91E6-EF80801888F8}" sibTransId="{E07604F1-ABC4-49F3-BAFC-18BF4A64CBEE}"/>
    <dgm:cxn modelId="{9FD68752-CE80-4CE5-9615-B04FE9774C94}" srcId="{8A04763C-2DFB-4760-9B77-AA6F376C394B}" destId="{10C33252-1545-44D0-8486-B3860F99EB62}" srcOrd="1" destOrd="0" parTransId="{48C96FF2-4F34-41DA-991A-9C1245963CBB}" sibTransId="{2D5A2DC7-BC76-47D9-859E-76086428AD9E}"/>
    <dgm:cxn modelId="{4982CF75-1D78-4DA8-9549-E47E29DA62D9}" srcId="{8A04763C-2DFB-4760-9B77-AA6F376C394B}" destId="{58FBE8DB-B23A-4AC3-8538-56D2F3F880F4}" srcOrd="3" destOrd="0" parTransId="{342E9A56-F09B-49F3-8876-E186919024B6}" sibTransId="{8D2CDB74-B905-41C2-8A71-5DA51FF4B074}"/>
    <dgm:cxn modelId="{B29549D9-CAB9-4019-BFEB-DA482F02607A}" type="presOf" srcId="{53BA4B23-709A-4C2D-9D1C-A44187EC1135}" destId="{CB09F94B-F760-4F35-A117-E0398B047DE3}" srcOrd="0" destOrd="0" presId="urn:microsoft.com/office/officeart/2005/8/layout/funnel1"/>
    <dgm:cxn modelId="{133257DC-2C67-4C51-9ED0-EB29D4C26802}" type="presOf" srcId="{58FBE8DB-B23A-4AC3-8538-56D2F3F880F4}" destId="{70147D24-BE7A-4253-AAF6-8ADFAC986854}" srcOrd="0" destOrd="0" presId="urn:microsoft.com/office/officeart/2005/8/layout/funnel1"/>
    <dgm:cxn modelId="{9EBBB2F7-DEB6-4DA2-9A9C-C9F0BE34DA21}" type="presOf" srcId="{10C33252-1545-44D0-8486-B3860F99EB62}" destId="{C1355BB9-A326-4A7E-8108-B2FA937A6845}" srcOrd="0" destOrd="0" presId="urn:microsoft.com/office/officeart/2005/8/layout/funnel1"/>
    <dgm:cxn modelId="{9C16030F-2BF9-4ED3-B58A-BEC521D11D48}" type="presParOf" srcId="{A502A268-C152-41BB-89EA-56993652B69E}" destId="{CD8F2F42-381E-4CB7-B7CA-2B1868952032}" srcOrd="0" destOrd="0" presId="urn:microsoft.com/office/officeart/2005/8/layout/funnel1"/>
    <dgm:cxn modelId="{54AC3EF6-415D-435C-8FFD-65FD757970C8}" type="presParOf" srcId="{A502A268-C152-41BB-89EA-56993652B69E}" destId="{A3A76356-6838-47EE-B1F7-05265D915B46}" srcOrd="1" destOrd="0" presId="urn:microsoft.com/office/officeart/2005/8/layout/funnel1"/>
    <dgm:cxn modelId="{A57F630B-7E7D-4C4D-A0F9-85BBD3AC6598}" type="presParOf" srcId="{A502A268-C152-41BB-89EA-56993652B69E}" destId="{70147D24-BE7A-4253-AAF6-8ADFAC986854}" srcOrd="2" destOrd="0" presId="urn:microsoft.com/office/officeart/2005/8/layout/funnel1"/>
    <dgm:cxn modelId="{3A97F6D3-AC07-4A68-AB36-E64F1BA27218}" type="presParOf" srcId="{A502A268-C152-41BB-89EA-56993652B69E}" destId="{CB09F94B-F760-4F35-A117-E0398B047DE3}" srcOrd="3" destOrd="0" presId="urn:microsoft.com/office/officeart/2005/8/layout/funnel1"/>
    <dgm:cxn modelId="{E2B5793F-7EA8-4BEC-8707-B660766C55F1}" type="presParOf" srcId="{A502A268-C152-41BB-89EA-56993652B69E}" destId="{C1355BB9-A326-4A7E-8108-B2FA937A6845}" srcOrd="4" destOrd="0" presId="urn:microsoft.com/office/officeart/2005/8/layout/funnel1"/>
    <dgm:cxn modelId="{F53EB6C4-8BDC-45CE-B41F-60330C4C99CB}" type="presParOf" srcId="{A502A268-C152-41BB-89EA-56993652B69E}" destId="{2333D87D-7A33-4273-9B72-5304492A0FCB}" srcOrd="5" destOrd="0" presId="urn:microsoft.com/office/officeart/2005/8/layout/funnel1"/>
    <dgm:cxn modelId="{476DA570-82F6-404F-9BA2-6E8D95A0A2C0}" type="presParOf" srcId="{A502A268-C152-41BB-89EA-56993652B69E}" destId="{AD6BF8C4-2AFE-44F9-B338-517F02F8C27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F2F42-381E-4CB7-B7CA-2B1868952032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76356-6838-47EE-B1F7-05265D915B46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7D24-BE7A-4253-AAF6-8ADFAC986854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Support optimization</a:t>
          </a:r>
        </a:p>
      </dsp:txBody>
      <dsp:txXfrm>
        <a:off x="2031999" y="4368800"/>
        <a:ext cx="4064000" cy="1016000"/>
      </dsp:txXfrm>
    </dsp:sp>
    <dsp:sp modelId="{CB09F94B-F760-4F35-A117-E0398B047DE3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Length scale control</a:t>
          </a:r>
        </a:p>
      </dsp:txBody>
      <dsp:txXfrm>
        <a:off x="3684358" y="2077723"/>
        <a:ext cx="1077630" cy="1077630"/>
      </dsp:txXfrm>
    </dsp:sp>
    <dsp:sp modelId="{C1355BB9-A326-4A7E-8108-B2FA937A6845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Tuned Physics Fiber</a:t>
          </a:r>
        </a:p>
      </dsp:txBody>
      <dsp:txXfrm>
        <a:off x="2593851" y="934385"/>
        <a:ext cx="1077630" cy="1077630"/>
      </dsp:txXfrm>
    </dsp:sp>
    <dsp:sp modelId="{2333D87D-7A33-4273-9B72-5304492A0FCB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SIMP</a:t>
          </a:r>
        </a:p>
      </dsp:txBody>
      <dsp:txXfrm>
        <a:off x="4151718" y="565915"/>
        <a:ext cx="1077630" cy="1077630"/>
      </dsp:txXfrm>
    </dsp:sp>
    <dsp:sp modelId="{AD6BF8C4-2AFE-44F9-B338-517F02F8C275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204E7-82C5-47FF-A2E2-71773D2F277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C121D-C4B1-4DE9-B977-4134F5B20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2313"/>
            <a:ext cx="6399212" cy="360045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669" y="4560570"/>
            <a:ext cx="5367867" cy="431887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5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need for support structure in AM is something we all recognize. Take for instance the two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C121D-C4B1-4DE9-B977-4134F5B208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Langelaar</a:t>
            </a:r>
            <a:r>
              <a:rPr lang="en-US" dirty="0"/>
              <a:t> what is  - the drawback ? – Quote from the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C121D-C4B1-4DE9-B977-4134F5B208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9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original figure before (standard) optimization – No fiber / with fiber + tuned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C121D-C4B1-4DE9-B977-4134F5B208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5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C121D-C4B1-4DE9-B977-4134F5B208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4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4300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0480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1048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29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13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03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066800"/>
            <a:ext cx="53848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62400"/>
            <a:ext cx="53848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767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271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579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206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301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685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349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599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648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72800" y="6400800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i="1">
                <a:solidFill>
                  <a:srgbClr val="008000"/>
                </a:solidFill>
                <a:latin typeface="Arial" charset="0"/>
              </a:defRPr>
            </a:lvl1pPr>
          </a:lstStyle>
          <a:p>
            <a:fld id="{7C0FA796-DBDF-4214-806A-D482DEA03E86}" type="slidenum">
              <a:rPr lang="en-US" smtClean="0"/>
              <a:t>‹#›</a:t>
            </a:fld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609600" y="958850"/>
            <a:ext cx="10972800" cy="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9175751" y="136526"/>
          <a:ext cx="24511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15" imgW="1838095" imgH="752381" progId="PBrush">
                  <p:embed/>
                </p:oleObj>
              </mc:Choice>
              <mc:Fallback>
                <p:oleObj name="Bitmap Image" r:id="rId15" imgW="1838095" imgH="752381" progId="PBrush">
                  <p:embed/>
                  <p:pic>
                    <p:nvPicPr>
                      <p:cNvPr id="1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1" y="136526"/>
                        <a:ext cx="24511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 i="1">
          <a:solidFill>
            <a:srgbClr val="336699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§"/>
        <a:defRPr sz="24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CC33"/>
        </a:buClr>
        <a:buFont typeface="Arial" charset="0"/>
        <a:buChar char="–"/>
        <a:defRPr sz="2000" b="1">
          <a:solidFill>
            <a:schemeClr val="accent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Char char="•"/>
        <a:defRPr b="1">
          <a:solidFill>
            <a:schemeClr val="accent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6600"/>
        </a:buClr>
        <a:buFont typeface="Arial" charset="0"/>
        <a:buChar char="–"/>
        <a:defRPr sz="1600" b="1">
          <a:solidFill>
            <a:schemeClr val="accent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Arial" charset="0"/>
        <a:buChar char="»"/>
        <a:defRPr sz="1600" b="1">
          <a:solidFill>
            <a:schemeClr val="accent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Arial" charset="0"/>
        <a:buChar char="»"/>
        <a:defRPr sz="1600" b="1">
          <a:solidFill>
            <a:schemeClr val="accent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Arial" charset="0"/>
        <a:buChar char="»"/>
        <a:defRPr sz="1600" b="1">
          <a:solidFill>
            <a:schemeClr val="accent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Arial" charset="0"/>
        <a:buChar char="»"/>
        <a:defRPr sz="1600" b="1">
          <a:solidFill>
            <a:schemeClr val="accent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Arial" charset="0"/>
        <a:buChar char="»"/>
        <a:defRPr sz="1600" b="1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9.png"/><Relationship Id="rId3" Type="http://schemas.openxmlformats.org/officeDocument/2006/relationships/tags" Target="../tags/tag37.xml"/><Relationship Id="rId7" Type="http://schemas.openxmlformats.org/officeDocument/2006/relationships/image" Target="../media/image13.png"/><Relationship Id="rId12" Type="http://schemas.microsoft.com/office/2007/relationships/hdphoto" Target="../media/hdphoto3.wdp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tif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://www.ersl.wisc.edu/" TargetMode="External"/><Relationship Id="rId7" Type="http://schemas.openxmlformats.org/officeDocument/2006/relationships/hyperlink" Target="mailto:ksuresh@wisc.edu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hyperlink" Target="mailto:achandrasek3@wisc.edu" TargetMode="Externa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8.png"/><Relationship Id="rId3" Type="http://schemas.openxmlformats.org/officeDocument/2006/relationships/tags" Target="../tags/tag42.xml"/><Relationship Id="rId7" Type="http://schemas.microsoft.com/office/2007/relationships/hdphoto" Target="../media/hdphoto6.wdp"/><Relationship Id="rId12" Type="http://schemas.openxmlformats.org/officeDocument/2006/relationships/image" Target="../media/image3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tags" Target="../tags/tag43.xml"/><Relationship Id="rId9" Type="http://schemas.openxmlformats.org/officeDocument/2006/relationships/image" Target="../media/image80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jpeg"/><Relationship Id="rId3" Type="http://schemas.openxmlformats.org/officeDocument/2006/relationships/tags" Target="../tags/tag4.xml"/><Relationship Id="rId7" Type="http://schemas.microsoft.com/office/2007/relationships/hdphoto" Target="../media/hdphoto1.wdp"/><Relationship Id="rId12" Type="http://schemas.openxmlformats.org/officeDocument/2006/relationships/image" Target="../media/image11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0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1.png"/><Relationship Id="rId3" Type="http://schemas.openxmlformats.org/officeDocument/2006/relationships/tags" Target="../tags/tag46.xml"/><Relationship Id="rId7" Type="http://schemas.openxmlformats.org/officeDocument/2006/relationships/image" Target="../media/image87.png"/><Relationship Id="rId12" Type="http://schemas.microsoft.com/office/2007/relationships/hdphoto" Target="../media/hdphoto7.wdp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47.xml"/><Relationship Id="rId9" Type="http://schemas.openxmlformats.org/officeDocument/2006/relationships/image" Target="../media/image33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2.xml"/><Relationship Id="rId7" Type="http://schemas.openxmlformats.org/officeDocument/2006/relationships/image" Target="../media/image2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7.tiff"/><Relationship Id="rId5" Type="http://schemas.openxmlformats.org/officeDocument/2006/relationships/image" Target="../media/image96.png"/><Relationship Id="rId10" Type="http://schemas.openxmlformats.org/officeDocument/2006/relationships/image" Target="../media/image99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55.xml"/><Relationship Id="rId7" Type="http://schemas.openxmlformats.org/officeDocument/2006/relationships/image" Target="../media/image100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3.png"/><Relationship Id="rId5" Type="http://schemas.openxmlformats.org/officeDocument/2006/relationships/tags" Target="../tags/tag57.xml"/><Relationship Id="rId10" Type="http://schemas.openxmlformats.org/officeDocument/2006/relationships/image" Target="../media/image15.png"/><Relationship Id="rId4" Type="http://schemas.openxmlformats.org/officeDocument/2006/relationships/tags" Target="../tags/tag56.xml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105.png"/><Relationship Id="rId18" Type="http://schemas.openxmlformats.org/officeDocument/2006/relationships/image" Target="../media/image32.png"/><Relationship Id="rId3" Type="http://schemas.openxmlformats.org/officeDocument/2006/relationships/tags" Target="../tags/tag60.xml"/><Relationship Id="rId21" Type="http://schemas.openxmlformats.org/officeDocument/2006/relationships/image" Target="../media/image46.png"/><Relationship Id="rId7" Type="http://schemas.openxmlformats.org/officeDocument/2006/relationships/tags" Target="../tags/tag64.xml"/><Relationship Id="rId12" Type="http://schemas.openxmlformats.org/officeDocument/2006/relationships/image" Target="../media/image104.png"/><Relationship Id="rId17" Type="http://schemas.openxmlformats.org/officeDocument/2006/relationships/image" Target="../media/image31.png"/><Relationship Id="rId2" Type="http://schemas.openxmlformats.org/officeDocument/2006/relationships/tags" Target="../tags/tag59.xml"/><Relationship Id="rId16" Type="http://schemas.openxmlformats.org/officeDocument/2006/relationships/image" Target="../media/image5.png"/><Relationship Id="rId20" Type="http://schemas.openxmlformats.org/officeDocument/2006/relationships/image" Target="../media/image107.tiff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99.tiff"/><Relationship Id="rId5" Type="http://schemas.openxmlformats.org/officeDocument/2006/relationships/tags" Target="../tags/tag62.xml"/><Relationship Id="rId15" Type="http://schemas.openxmlformats.org/officeDocument/2006/relationships/image" Target="../media/image13.png"/><Relationship Id="rId23" Type="http://schemas.openxmlformats.org/officeDocument/2006/relationships/image" Target="../media/image10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06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35.png"/><Relationship Id="rId22" Type="http://schemas.openxmlformats.org/officeDocument/2006/relationships/image" Target="../media/image10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7.xml"/><Relationship Id="rId21" Type="http://schemas.openxmlformats.org/officeDocument/2006/relationships/image" Target="../media/image19.png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22.png"/><Relationship Id="rId5" Type="http://schemas.openxmlformats.org/officeDocument/2006/relationships/tags" Target="../tags/tag9.xml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14.xml"/><Relationship Id="rId19" Type="http://schemas.microsoft.com/office/2007/relationships/hdphoto" Target="../media/hdphoto2.wd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tags" Target="../tags/tag19.xml"/><Relationship Id="rId21" Type="http://schemas.openxmlformats.org/officeDocument/2006/relationships/image" Target="../media/image39.png"/><Relationship Id="rId7" Type="http://schemas.openxmlformats.org/officeDocument/2006/relationships/tags" Target="../tags/tag23.xml"/><Relationship Id="rId12" Type="http://schemas.openxmlformats.org/officeDocument/2006/relationships/image" Target="../media/image5.png"/><Relationship Id="rId17" Type="http://schemas.openxmlformats.org/officeDocument/2006/relationships/image" Target="../media/image35.png"/><Relationship Id="rId2" Type="http://schemas.openxmlformats.org/officeDocument/2006/relationships/tags" Target="../tags/tag18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4.png"/><Relationship Id="rId5" Type="http://schemas.openxmlformats.org/officeDocument/2006/relationships/tags" Target="../tags/tag21.xml"/><Relationship Id="rId15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7.xml"/><Relationship Id="rId7" Type="http://schemas.openxmlformats.org/officeDocument/2006/relationships/image" Target="../media/image4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png"/><Relationship Id="rId3" Type="http://schemas.openxmlformats.org/officeDocument/2006/relationships/tags" Target="../tags/tag30.xml"/><Relationship Id="rId7" Type="http://schemas.openxmlformats.org/officeDocument/2006/relationships/image" Target="../media/image43.tiff"/><Relationship Id="rId12" Type="http://schemas.openxmlformats.org/officeDocument/2006/relationships/image" Target="../media/image4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tags" Target="../tags/tag32.xml"/><Relationship Id="rId15" Type="http://schemas.openxmlformats.org/officeDocument/2006/relationships/image" Target="../media/image50.tiff"/><Relationship Id="rId10" Type="http://schemas.openxmlformats.org/officeDocument/2006/relationships/image" Target="../media/image46.png"/><Relationship Id="rId4" Type="http://schemas.openxmlformats.org/officeDocument/2006/relationships/tags" Target="../tags/tag31.xml"/><Relationship Id="rId9" Type="http://schemas.openxmlformats.org/officeDocument/2006/relationships/image" Target="../media/image45.tiff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31826" y="-62319"/>
            <a:ext cx="7688028" cy="24515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Optimization for AM via Pseudo-Fiber Material Model</a:t>
            </a:r>
            <a:endParaRPr lang="en-US" dirty="0">
              <a:solidFill>
                <a:schemeClr val="hlink"/>
              </a:solidFill>
            </a:endParaRP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392658"/>
              </p:ext>
            </p:extLst>
          </p:nvPr>
        </p:nvGraphicFramePr>
        <p:xfrm>
          <a:off x="9097336" y="82095"/>
          <a:ext cx="2981956" cy="121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5" imgW="3552381" imgH="1571844" progId="">
                  <p:embed/>
                </p:oleObj>
              </mc:Choice>
              <mc:Fallback>
                <p:oleObj name="Bitmap Image" r:id="rId5" imgW="3552381" imgH="1571844" progId="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7336" y="82095"/>
                        <a:ext cx="2981956" cy="1214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74969" y="4057620"/>
            <a:ext cx="378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Aaditya Chandrasekhar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6ED60-7C20-4183-97D2-81E266230A7B}"/>
              </a:ext>
            </a:extLst>
          </p:cNvPr>
          <p:cNvGrpSpPr>
            <a:grpSpLocks noChangeAspect="1"/>
          </p:cNvGrpSpPr>
          <p:nvPr/>
        </p:nvGrpSpPr>
        <p:grpSpPr>
          <a:xfrm>
            <a:off x="101502" y="2482271"/>
            <a:ext cx="11798495" cy="1438794"/>
            <a:chOff x="767339" y="1476839"/>
            <a:chExt cx="49769570" cy="60692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D5DD9D-9F27-4888-B0F1-ABA41A056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11178" y="1879932"/>
              <a:ext cx="9430384" cy="5666171"/>
              <a:chOff x="17316452" y="2132685"/>
              <a:chExt cx="5858172" cy="330996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F702288-C361-40FA-959C-FF2F4A31B026}"/>
                  </a:ext>
                </a:extLst>
              </p:cNvPr>
              <p:cNvGrpSpPr/>
              <p:nvPr/>
            </p:nvGrpSpPr>
            <p:grpSpPr>
              <a:xfrm>
                <a:off x="17316452" y="2132685"/>
                <a:ext cx="5858172" cy="2828817"/>
                <a:chOff x="1031584" y="2914190"/>
                <a:chExt cx="4829175" cy="2332396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3FDD954-DD1D-4E41-818B-D88461F0A04C}"/>
                    </a:ext>
                  </a:extLst>
                </p:cNvPr>
                <p:cNvGrpSpPr/>
                <p:nvPr/>
              </p:nvGrpSpPr>
              <p:grpSpPr>
                <a:xfrm rot="18768631">
                  <a:off x="1005597" y="3525192"/>
                  <a:ext cx="2295792" cy="1146996"/>
                  <a:chOff x="3564967" y="3500287"/>
                  <a:chExt cx="2295792" cy="1146996"/>
                </a:xfrm>
              </p:grpSpPr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7B9C4AF-77A2-4AC5-98CB-E577645A91B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564967" y="3500287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119404AB-1009-4EAD-89CF-85850814D8A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079971" y="4143125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1E3FE11-EB25-4429-875F-9BA2583CD41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80982" y="3956078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0E5783B3-1EAB-4BED-AFBC-CA793FD93DA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017200" y="3702769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F057C19F-361F-4006-8F28-12B74364AFD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565746" y="4362057"/>
                    <a:ext cx="295013" cy="28522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4215CAB-D723-4AF8-89E6-AFFF7E58EBFF}"/>
                    </a:ext>
                  </a:extLst>
                </p:cNvPr>
                <p:cNvGrpSpPr/>
                <p:nvPr/>
              </p:nvGrpSpPr>
              <p:grpSpPr>
                <a:xfrm>
                  <a:off x="1031584" y="2914190"/>
                  <a:ext cx="4829175" cy="2128958"/>
                  <a:chOff x="1031584" y="2914190"/>
                  <a:chExt cx="4829175" cy="2128958"/>
                </a:xfrm>
              </p:grpSpPr>
              <p:sp>
                <p:nvSpPr>
                  <p:cNvPr id="33" name="Isosceles Triangle 32">
                    <a:extLst>
                      <a:ext uri="{FF2B5EF4-FFF2-40B4-BE49-F238E27FC236}">
                        <a16:creationId xmlns:a16="http://schemas.microsoft.com/office/drawing/2014/main" id="{8CC4BF65-42BA-40F9-9A3A-6A3791132189}"/>
                      </a:ext>
                    </a:extLst>
                  </p:cNvPr>
                  <p:cNvSpPr/>
                  <p:nvPr/>
                </p:nvSpPr>
                <p:spPr>
                  <a:xfrm>
                    <a:off x="1031584" y="3733124"/>
                    <a:ext cx="4829175" cy="1038225"/>
                  </a:xfrm>
                  <a:prstGeom prst="triangle">
                    <a:avLst/>
                  </a:prstGeom>
                  <a:solidFill>
                    <a:srgbClr val="FF0000">
                      <a:alpha val="6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0200F33-CA14-4C70-A9B6-35C663424F3F}"/>
                      </a:ext>
                    </a:extLst>
                  </p:cNvPr>
                  <p:cNvSpPr txBox="1"/>
                  <p:nvPr/>
                </p:nvSpPr>
                <p:spPr>
                  <a:xfrm>
                    <a:off x="3102205" y="2914190"/>
                    <a:ext cx="524669" cy="750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Q</a:t>
                    </a:r>
                  </a:p>
                </p:txBody>
              </p: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5ED024E-570D-431C-9AD4-E1C539F6B3F8}"/>
                      </a:ext>
                    </a:extLst>
                  </p:cNvPr>
                  <p:cNvGrpSpPr/>
                  <p:nvPr/>
                </p:nvGrpSpPr>
                <p:grpSpPr>
                  <a:xfrm>
                    <a:off x="3804492" y="3450378"/>
                    <a:ext cx="2005789" cy="1275026"/>
                    <a:chOff x="3559958" y="3372257"/>
                    <a:chExt cx="2005789" cy="1275026"/>
                  </a:xfrm>
                </p:grpSpPr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1F1EC5DB-21E7-47A3-978C-ED43FB2468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9958" y="3372257"/>
                      <a:ext cx="5010" cy="413256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D0893161-2B82-4FD1-85FF-A984588AEF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79972" y="4026032"/>
                      <a:ext cx="0" cy="40231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6385723-DC3E-4ED8-83C9-40383A4BE0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580983" y="3820904"/>
                      <a:ext cx="0" cy="42040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023A1D7F-9F1E-4564-B592-AB4083C12D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15162" y="3578885"/>
                      <a:ext cx="0" cy="39369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B5A84357-C778-4454-8AF0-DB23F9E7F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65747" y="4227191"/>
                      <a:ext cx="0" cy="420092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5666EEC3-04CB-4AB9-846B-B419E47EBBCC}"/>
                      </a:ext>
                    </a:extLst>
                  </p:cNvPr>
                  <p:cNvGrpSpPr/>
                  <p:nvPr/>
                </p:nvGrpSpPr>
                <p:grpSpPr>
                  <a:xfrm>
                    <a:off x="1157552" y="4771349"/>
                    <a:ext cx="4435502" cy="271799"/>
                    <a:chOff x="1157552" y="4771349"/>
                    <a:chExt cx="4435502" cy="271799"/>
                  </a:xfrm>
                </p:grpSpPr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C102AD52-C411-405B-9860-F77F1806944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57552" y="4771349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D8F157E7-5150-4F21-A81B-474C11F8AB9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549259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196A5E20-D9A3-4D38-8B98-2D7C0C8F00B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7518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CEDE4C64-921E-420A-B4EF-DDB9ACF46F6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400889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0C43CA11-472F-447F-9298-76B4504AB8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813950" y="4779505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4792D4D8-F949-470A-82E2-DC8DE71C28A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49433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5E66919F-292D-4E90-BF0C-53AC781EB08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65609" y="4785298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836DA95F-32D7-402A-991D-02539CE2C9E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988980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53393CE-D2F2-46DA-95FB-7050BC4EEA4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07838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6B2CD9CD-3BE4-4386-8296-9673EAD6E2F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04997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5FCA2C9-CA61-4DC6-9656-5B487DF4D6F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464731" y="4794822"/>
                      <a:ext cx="128323" cy="248326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2A2723-30B0-4B4A-9CF5-DF2A688425F3}"/>
                  </a:ext>
                </a:extLst>
              </p:cNvPr>
              <p:cNvSpPr txBox="1"/>
              <p:nvPr/>
            </p:nvSpPr>
            <p:spPr>
              <a:xfrm>
                <a:off x="20131788" y="4532554"/>
                <a:ext cx="636465" cy="91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98DB96-000B-40D3-86EF-4CDC1037D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358" y="2512103"/>
              <a:ext cx="10596551" cy="413664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E7D479-6054-4ED3-9060-DADB5A6497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08088" y="2865315"/>
              <a:ext cx="10858874" cy="3254154"/>
              <a:chOff x="14452222" y="5123791"/>
              <a:chExt cx="12483333" cy="374096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E0868B-3C61-4455-9DE1-FD29C9A08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>
                <a:off x="14452222" y="5123791"/>
                <a:ext cx="6289657" cy="372863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EE1A02F-0B6B-4B2A-B169-7F5B7C83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 flipH="1">
                <a:off x="20645898" y="5136126"/>
                <a:ext cx="6289657" cy="372863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C12625-CB62-4100-8E1C-64A8F821E8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339" y="1476839"/>
              <a:ext cx="13701488" cy="4429798"/>
              <a:chOff x="1087370" y="1151133"/>
              <a:chExt cx="16292313" cy="526743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59F54BE-9FC5-45ED-9F89-812426D6E7E9}"/>
                  </a:ext>
                </a:extLst>
              </p:cNvPr>
              <p:cNvGrpSpPr/>
              <p:nvPr/>
            </p:nvGrpSpPr>
            <p:grpSpPr>
              <a:xfrm>
                <a:off x="1087370" y="1802554"/>
                <a:ext cx="16292313" cy="4462834"/>
                <a:chOff x="538231" y="1548514"/>
                <a:chExt cx="6266429" cy="162976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98DFAAA-CBDE-46E4-91D7-4359679CF2FC}"/>
                    </a:ext>
                  </a:extLst>
                </p:cNvPr>
                <p:cNvGrpSpPr/>
                <p:nvPr/>
              </p:nvGrpSpPr>
              <p:grpSpPr>
                <a:xfrm>
                  <a:off x="935410" y="2136188"/>
                  <a:ext cx="5030249" cy="1038225"/>
                  <a:chOff x="488165" y="1875399"/>
                  <a:chExt cx="5030249" cy="1038225"/>
                </a:xfrm>
              </p:grpSpPr>
              <p:sp>
                <p:nvSpPr>
                  <p:cNvPr id="24" name="Isosceles Triangle 23">
                    <a:extLst>
                      <a:ext uri="{FF2B5EF4-FFF2-40B4-BE49-F238E27FC236}">
                        <a16:creationId xmlns:a16="http://schemas.microsoft.com/office/drawing/2014/main" id="{D6F66433-58A4-4035-905F-56A1C02AAB0E}"/>
                      </a:ext>
                    </a:extLst>
                  </p:cNvPr>
                  <p:cNvSpPr/>
                  <p:nvPr/>
                </p:nvSpPr>
                <p:spPr>
                  <a:xfrm>
                    <a:off x="584500" y="1875399"/>
                    <a:ext cx="4829175" cy="1038225"/>
                  </a:xfrm>
                  <a:prstGeom prst="triangle">
                    <a:avLst/>
                  </a:prstGeom>
                  <a:solidFill>
                    <a:srgbClr val="FF0000">
                      <a:alpha val="6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ABEC6A55-8033-415C-B05F-A2476DA7A68F}"/>
                      </a:ext>
                    </a:extLst>
                  </p:cNvPr>
                  <p:cNvSpPr/>
                  <p:nvPr/>
                </p:nvSpPr>
                <p:spPr>
                  <a:xfrm rot="20199122">
                    <a:off x="488165" y="2253759"/>
                    <a:ext cx="2683073" cy="146496"/>
                  </a:xfrm>
                  <a:prstGeom prst="rect">
                    <a:avLst/>
                  </a:prstGeom>
                  <a:solidFill>
                    <a:srgbClr val="ADA3FB"/>
                  </a:solidFill>
                  <a:ln cap="rnd">
                    <a:solidFill>
                      <a:srgbClr val="ADA3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6A6D830-CFC9-4D1F-A150-30C31F963A35}"/>
                      </a:ext>
                    </a:extLst>
                  </p:cNvPr>
                  <p:cNvSpPr/>
                  <p:nvPr/>
                </p:nvSpPr>
                <p:spPr>
                  <a:xfrm rot="1476413">
                    <a:off x="2875338" y="2259133"/>
                    <a:ext cx="2643076" cy="138306"/>
                  </a:xfrm>
                  <a:prstGeom prst="rect">
                    <a:avLst/>
                  </a:prstGeom>
                  <a:solidFill>
                    <a:srgbClr val="ADA3FB"/>
                  </a:solidFill>
                  <a:ln>
                    <a:solidFill>
                      <a:srgbClr val="ADA3F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80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8796895-0EF1-4940-AE30-4FC50B1221C3}"/>
                    </a:ext>
                  </a:extLst>
                </p:cNvPr>
                <p:cNvGrpSpPr/>
                <p:nvPr/>
              </p:nvGrpSpPr>
              <p:grpSpPr>
                <a:xfrm>
                  <a:off x="538231" y="1548514"/>
                  <a:ext cx="190824" cy="1629765"/>
                  <a:chOff x="1256052" y="2666036"/>
                  <a:chExt cx="362343" cy="3084355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878359B8-F1BD-45C6-991E-92AAF18A3B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73046" y="3637653"/>
                    <a:ext cx="23722" cy="2112738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AB90AD07-58E6-41C1-A929-4610E030BD7A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6052" y="2666036"/>
                    <a:ext cx="362343" cy="75679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1B21E04-1C68-49AB-8007-61827A96F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532" y="3170547"/>
                  <a:ext cx="6255128" cy="773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BE88529-305E-4197-A220-97B5ADC4B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8217" y="3618505"/>
                <a:ext cx="318596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721497-F213-4CC6-BA9F-EAB5F5AE65F1}"/>
                  </a:ext>
                </a:extLst>
              </p:cNvPr>
              <p:cNvSpPr txBox="1"/>
              <p:nvPr/>
            </p:nvSpPr>
            <p:spPr>
              <a:xfrm>
                <a:off x="12192504" y="1151133"/>
                <a:ext cx="4549532" cy="3638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Design</a:t>
                </a:r>
                <a:r>
                  <a:rPr lang="en-US" sz="4114" dirty="0"/>
                  <a:t>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6B695A-8647-4EA1-9A51-C93A7D3EA8AB}"/>
                  </a:ext>
                </a:extLst>
              </p:cNvPr>
              <p:cNvSpPr txBox="1"/>
              <p:nvPr/>
            </p:nvSpPr>
            <p:spPr>
              <a:xfrm>
                <a:off x="4428863" y="4720399"/>
                <a:ext cx="8275352" cy="1698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Support Domain</a:t>
                </a:r>
                <a:endParaRPr lang="en-US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B9D521-C39B-4382-894A-D82F4B8A968D}"/>
                </a:ext>
              </a:extLst>
            </p:cNvPr>
            <p:cNvCxnSpPr/>
            <p:nvPr/>
          </p:nvCxnSpPr>
          <p:spPr>
            <a:xfrm>
              <a:off x="12779109" y="4580427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8B499F-D886-40F2-A39E-FB89EE73F1B7}"/>
                </a:ext>
              </a:extLst>
            </p:cNvPr>
            <p:cNvCxnSpPr/>
            <p:nvPr/>
          </p:nvCxnSpPr>
          <p:spPr>
            <a:xfrm>
              <a:off x="25118790" y="4239559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63841C-D95F-4F13-9B34-335EDE580E6B}"/>
                </a:ext>
              </a:extLst>
            </p:cNvPr>
            <p:cNvCxnSpPr/>
            <p:nvPr/>
          </p:nvCxnSpPr>
          <p:spPr>
            <a:xfrm>
              <a:off x="36286809" y="4297104"/>
              <a:ext cx="33426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745579A-28E0-41BC-BCD9-1B76EFF7CCC1}"/>
              </a:ext>
            </a:extLst>
          </p:cNvPr>
          <p:cNvSpPr txBox="1"/>
          <p:nvPr/>
        </p:nvSpPr>
        <p:spPr>
          <a:xfrm>
            <a:off x="4174969" y="4583841"/>
            <a:ext cx="378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Prof. Krishnan </a:t>
            </a:r>
            <a:r>
              <a:rPr lang="en-US" sz="2400" b="1" i="1" dirty="0"/>
              <a:t>Suresh</a:t>
            </a:r>
            <a:endParaRPr lang="en-US" sz="2400" b="1" i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E8CF9-48A2-4281-9DC2-01A21F556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5479" y="5328164"/>
            <a:ext cx="6914375" cy="14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93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B73A-1B2B-447D-8BBF-AE5099C3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7DF1-933D-4CC5-AFA0-F99EA2CB0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06F963-63B3-4CB9-BDCD-A186C493128C}"/>
              </a:ext>
            </a:extLst>
          </p:cNvPr>
          <p:cNvGrpSpPr/>
          <p:nvPr/>
        </p:nvGrpSpPr>
        <p:grpSpPr>
          <a:xfrm>
            <a:off x="6392687" y="1801874"/>
            <a:ext cx="4364762" cy="369332"/>
            <a:chOff x="5562600" y="1269524"/>
            <a:chExt cx="436476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DE38A27-218D-4D88-ACD1-4FE2B329C35E}"/>
                </a:ext>
              </a:extLst>
            </p:cNvPr>
            <p:cNvCxnSpPr/>
            <p:nvPr/>
          </p:nvCxnSpPr>
          <p:spPr>
            <a:xfrm>
              <a:off x="5562600" y="1457325"/>
              <a:ext cx="19431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7A957-F30E-43AD-B49A-52F2D97DDC9D}"/>
                </a:ext>
              </a:extLst>
            </p:cNvPr>
            <p:cNvSpPr txBox="1"/>
            <p:nvPr/>
          </p:nvSpPr>
          <p:spPr>
            <a:xfrm>
              <a:off x="7838329" y="1269524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Thermal compliance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273C10-F9DB-43FD-9E6D-C240B4AAF142}"/>
              </a:ext>
            </a:extLst>
          </p:cNvPr>
          <p:cNvGrpSpPr/>
          <p:nvPr/>
        </p:nvGrpSpPr>
        <p:grpSpPr>
          <a:xfrm>
            <a:off x="7558087" y="2543961"/>
            <a:ext cx="2530008" cy="369332"/>
            <a:chOff x="6781800" y="2335451"/>
            <a:chExt cx="2530008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9F4E54-D59B-48FC-92CB-6C948CA71A81}"/>
                </a:ext>
              </a:extLst>
            </p:cNvPr>
            <p:cNvCxnSpPr/>
            <p:nvPr/>
          </p:nvCxnSpPr>
          <p:spPr>
            <a:xfrm>
              <a:off x="6781800" y="2533650"/>
              <a:ext cx="85725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A99DAC-5C3D-40FA-8213-47C7D4EE1FE3}"/>
                </a:ext>
              </a:extLst>
            </p:cNvPr>
            <p:cNvSpPr txBox="1"/>
            <p:nvPr/>
          </p:nvSpPr>
          <p:spPr>
            <a:xfrm>
              <a:off x="7838328" y="2335451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Heat equation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4C5A8C-71C2-475D-9102-27D68334DF9F}"/>
              </a:ext>
            </a:extLst>
          </p:cNvPr>
          <p:cNvGrpSpPr/>
          <p:nvPr/>
        </p:nvGrpSpPr>
        <p:grpSpPr>
          <a:xfrm>
            <a:off x="7972770" y="3426585"/>
            <a:ext cx="2353442" cy="369332"/>
            <a:chOff x="7981950" y="3091934"/>
            <a:chExt cx="235344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F59051-8BE9-4D1D-B2CA-BC86C59266F9}"/>
                </a:ext>
              </a:extLst>
            </p:cNvPr>
            <p:cNvCxnSpPr/>
            <p:nvPr/>
          </p:nvCxnSpPr>
          <p:spPr>
            <a:xfrm>
              <a:off x="7981950" y="3276600"/>
              <a:ext cx="34290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234B1F-0A8E-4DC3-B3B0-75F31C8B69D8}"/>
                </a:ext>
              </a:extLst>
            </p:cNvPr>
            <p:cNvSpPr txBox="1"/>
            <p:nvPr/>
          </p:nvSpPr>
          <p:spPr>
            <a:xfrm>
              <a:off x="8468471" y="3091934"/>
              <a:ext cx="1866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Volume constraint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E2355E-F3F4-415E-BBEE-6D4C068D0A77}"/>
              </a:ext>
            </a:extLst>
          </p:cNvPr>
          <p:cNvGrpSpPr/>
          <p:nvPr/>
        </p:nvGrpSpPr>
        <p:grpSpPr>
          <a:xfrm>
            <a:off x="7672326" y="4404067"/>
            <a:ext cx="2963414" cy="369332"/>
            <a:chOff x="7410450" y="4282559"/>
            <a:chExt cx="2963414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5FA193-12B9-4482-B3AF-CF61334A18AE}"/>
                </a:ext>
              </a:extLst>
            </p:cNvPr>
            <p:cNvCxnSpPr/>
            <p:nvPr/>
          </p:nvCxnSpPr>
          <p:spPr>
            <a:xfrm>
              <a:off x="7410450" y="4467225"/>
              <a:ext cx="51435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C8906-862C-479D-8EDE-083F4CBC9D58}"/>
                </a:ext>
              </a:extLst>
            </p:cNvPr>
            <p:cNvSpPr txBox="1"/>
            <p:nvPr/>
          </p:nvSpPr>
          <p:spPr>
            <a:xfrm>
              <a:off x="8246359" y="4282559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Length scale control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38A300-1A72-43A7-B0A5-1BDFF1D911F0}"/>
              </a:ext>
            </a:extLst>
          </p:cNvPr>
          <p:cNvGrpSpPr/>
          <p:nvPr/>
        </p:nvGrpSpPr>
        <p:grpSpPr>
          <a:xfrm>
            <a:off x="7558087" y="5381549"/>
            <a:ext cx="3387480" cy="369332"/>
            <a:chOff x="5562600" y="5745401"/>
            <a:chExt cx="3387480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3FBF51-6CED-44C5-AB00-C202DF40EF3C}"/>
                </a:ext>
              </a:extLst>
            </p:cNvPr>
            <p:cNvCxnSpPr/>
            <p:nvPr/>
          </p:nvCxnSpPr>
          <p:spPr>
            <a:xfrm>
              <a:off x="5562600" y="5962650"/>
              <a:ext cx="695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7EB095-16D9-479F-95CF-7DB1FD734893}"/>
                </a:ext>
              </a:extLst>
            </p:cNvPr>
            <p:cNvSpPr txBox="1"/>
            <p:nvPr/>
          </p:nvSpPr>
          <p:spPr>
            <a:xfrm>
              <a:off x="6880283" y="5745401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Bounds on variables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2E16F20-D4FF-47CF-AED1-449788CBB5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5" y="1702540"/>
            <a:ext cx="6168444" cy="437795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1AF38F-72A8-4E45-BC0B-513D36F2BF32}"/>
              </a:ext>
            </a:extLst>
          </p:cNvPr>
          <p:cNvSpPr/>
          <p:nvPr/>
        </p:nvSpPr>
        <p:spPr>
          <a:xfrm>
            <a:off x="271604" y="2633769"/>
            <a:ext cx="10972800" cy="607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F5459B-AF6A-4AF9-8D56-13BD89D0B282}"/>
              </a:ext>
            </a:extLst>
          </p:cNvPr>
          <p:cNvSpPr/>
          <p:nvPr/>
        </p:nvSpPr>
        <p:spPr>
          <a:xfrm>
            <a:off x="271604" y="3253650"/>
            <a:ext cx="10972800" cy="965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53992D-E2EB-4934-A0DD-7BB06EFC791F}"/>
              </a:ext>
            </a:extLst>
          </p:cNvPr>
          <p:cNvSpPr/>
          <p:nvPr/>
        </p:nvSpPr>
        <p:spPr>
          <a:xfrm>
            <a:off x="271604" y="4228727"/>
            <a:ext cx="10972800" cy="965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E0BA86-7835-40EA-BF73-56F56F054D8F}"/>
              </a:ext>
            </a:extLst>
          </p:cNvPr>
          <p:cNvSpPr/>
          <p:nvPr/>
        </p:nvSpPr>
        <p:spPr>
          <a:xfrm>
            <a:off x="271604" y="5193797"/>
            <a:ext cx="10972800" cy="965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0A6851-08DC-4EE2-8E59-2E82D0241A43}"/>
              </a:ext>
            </a:extLst>
          </p:cNvPr>
          <p:cNvSpPr/>
          <p:nvPr/>
        </p:nvSpPr>
        <p:spPr>
          <a:xfrm>
            <a:off x="271604" y="1578892"/>
            <a:ext cx="10972800" cy="102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7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B266-17F2-43D7-9EE3-EA9537DF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493D-64DA-49A9-96AC-9F50C833F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3CC889-EED3-47C8-99DC-7C4A67327776}"/>
              </a:ext>
            </a:extLst>
          </p:cNvPr>
          <p:cNvGrpSpPr/>
          <p:nvPr/>
        </p:nvGrpSpPr>
        <p:grpSpPr>
          <a:xfrm>
            <a:off x="4046138" y="1772444"/>
            <a:ext cx="3819257" cy="4180083"/>
            <a:chOff x="3253538" y="1653507"/>
            <a:chExt cx="3819257" cy="41800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06F670-5989-4A20-9C20-228C7A05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3253538" y="1699880"/>
              <a:ext cx="2741848" cy="3626697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2CB194-1A36-4C65-8085-CFE2BF3DBB0C}"/>
                </a:ext>
              </a:extLst>
            </p:cNvPr>
            <p:cNvGrpSpPr/>
            <p:nvPr/>
          </p:nvGrpSpPr>
          <p:grpSpPr>
            <a:xfrm>
              <a:off x="3292777" y="1653507"/>
              <a:ext cx="3780018" cy="4180083"/>
              <a:chOff x="373408" y="1569278"/>
              <a:chExt cx="3780018" cy="418008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BF9A265-6B41-42DA-A6A3-351CD46BF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20000"/>
              </a:blip>
              <a:stretch>
                <a:fillRect/>
              </a:stretch>
            </p:blipFill>
            <p:spPr>
              <a:xfrm>
                <a:off x="373408" y="1569278"/>
                <a:ext cx="3780018" cy="368764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F931B7-5A9B-4E75-9429-F2D5F70BC8E2}"/>
                  </a:ext>
                </a:extLst>
              </p:cNvPr>
              <p:cNvSpPr txBox="1"/>
              <p:nvPr/>
            </p:nvSpPr>
            <p:spPr>
              <a:xfrm>
                <a:off x="578546" y="5349251"/>
                <a:ext cx="34563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Anisotropic – no tuning physics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CBCEBA-49BB-4570-AAE3-B9AF519D231D}"/>
              </a:ext>
            </a:extLst>
          </p:cNvPr>
          <p:cNvGrpSpPr/>
          <p:nvPr/>
        </p:nvGrpSpPr>
        <p:grpSpPr>
          <a:xfrm>
            <a:off x="-152420" y="1646354"/>
            <a:ext cx="4026271" cy="4306173"/>
            <a:chOff x="-159240" y="980379"/>
            <a:chExt cx="4026271" cy="43061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784FED-3FC2-47F0-82E5-7DE819DB589E}"/>
                </a:ext>
              </a:extLst>
            </p:cNvPr>
            <p:cNvGrpSpPr/>
            <p:nvPr/>
          </p:nvGrpSpPr>
          <p:grpSpPr>
            <a:xfrm>
              <a:off x="-159240" y="980379"/>
              <a:ext cx="4026271" cy="3876848"/>
              <a:chOff x="-276524" y="2020613"/>
              <a:chExt cx="4026271" cy="387684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A060927-D146-45A8-BC68-531AC5456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276524" y="2020613"/>
                <a:ext cx="3305085" cy="38768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57EB49D-8568-4A03-AE0D-9FC7B1F3E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20000"/>
              </a:blip>
              <a:stretch>
                <a:fillRect/>
              </a:stretch>
            </p:blipFill>
            <p:spPr>
              <a:xfrm>
                <a:off x="-30271" y="2090005"/>
                <a:ext cx="3780018" cy="368764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624789-F463-43CB-B03B-CF3CF411ED6B}"/>
                </a:ext>
              </a:extLst>
            </p:cNvPr>
            <p:cNvSpPr txBox="1"/>
            <p:nvPr/>
          </p:nvSpPr>
          <p:spPr>
            <a:xfrm>
              <a:off x="1201381" y="4824887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Isotropic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515214-557D-406D-87A4-07DD9B3E23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65" y="6246125"/>
            <a:ext cx="1420969" cy="26897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4574254-A516-4CC0-9518-98B2C61B59EF}"/>
              </a:ext>
            </a:extLst>
          </p:cNvPr>
          <p:cNvGrpSpPr/>
          <p:nvPr/>
        </p:nvGrpSpPr>
        <p:grpSpPr>
          <a:xfrm>
            <a:off x="7865395" y="1715746"/>
            <a:ext cx="4436407" cy="4244828"/>
            <a:chOff x="7865395" y="1643556"/>
            <a:chExt cx="4436407" cy="4244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D84288-53F2-4F88-B0CB-8770BD41E58B}"/>
                </a:ext>
              </a:extLst>
            </p:cNvPr>
            <p:cNvGrpSpPr/>
            <p:nvPr/>
          </p:nvGrpSpPr>
          <p:grpSpPr>
            <a:xfrm>
              <a:off x="8209969" y="1643556"/>
              <a:ext cx="3876773" cy="4021844"/>
              <a:chOff x="5277920" y="2949094"/>
              <a:chExt cx="2874768" cy="283695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783CFB-B1C1-4A28-B9C8-198CE2244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277920" y="2949094"/>
                <a:ext cx="2028734" cy="283695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8A3A9E7-D5D2-4BF1-A7CD-323A1491D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20000"/>
              </a:blip>
              <a:stretch>
                <a:fillRect/>
              </a:stretch>
            </p:blipFill>
            <p:spPr>
              <a:xfrm>
                <a:off x="5349667" y="3047560"/>
                <a:ext cx="2803021" cy="260121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609AED-4B10-48D8-A8B1-DB19BEB0E284}"/>
                </a:ext>
              </a:extLst>
            </p:cNvPr>
            <p:cNvSpPr txBox="1"/>
            <p:nvPr/>
          </p:nvSpPr>
          <p:spPr>
            <a:xfrm>
              <a:off x="7865395" y="5488274"/>
              <a:ext cx="4436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Tuned Fiber physics for overhang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64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24E29-9BA6-4494-9DAD-C004D2033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0450" y="6516643"/>
            <a:ext cx="711200" cy="228600"/>
          </a:xfrm>
        </p:spPr>
        <p:txBody>
          <a:bodyPr/>
          <a:lstStyle/>
          <a:p>
            <a:fld id="{7C0FA796-DBDF-4214-806A-D482DEA03E86}" type="slidenum">
              <a:rPr lang="en-US" smtClean="0"/>
              <a:t>12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BB91DEB-34A0-46C7-83B3-9B5CBB0C8842}"/>
              </a:ext>
            </a:extLst>
          </p:cNvPr>
          <p:cNvSpPr txBox="1">
            <a:spLocks/>
          </p:cNvSpPr>
          <p:nvPr/>
        </p:nvSpPr>
        <p:spPr bwMode="auto">
          <a:xfrm>
            <a:off x="762000" y="381000"/>
            <a:ext cx="10972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9pPr>
          </a:lstStyle>
          <a:p>
            <a:r>
              <a:rPr lang="en-US" kern="0" dirty="0"/>
              <a:t>Results – Curved domain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E6D35D-50D9-4182-886E-70FF5F838748}"/>
              </a:ext>
            </a:extLst>
          </p:cNvPr>
          <p:cNvGrpSpPr/>
          <p:nvPr/>
        </p:nvGrpSpPr>
        <p:grpSpPr>
          <a:xfrm>
            <a:off x="307818" y="1214365"/>
            <a:ext cx="4171950" cy="2521838"/>
            <a:chOff x="307818" y="1214365"/>
            <a:chExt cx="4171950" cy="25218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FE2082-F0A5-40F4-BBBC-C34F2BD796DB}"/>
                </a:ext>
              </a:extLst>
            </p:cNvPr>
            <p:cNvGrpSpPr/>
            <p:nvPr/>
          </p:nvGrpSpPr>
          <p:grpSpPr>
            <a:xfrm>
              <a:off x="531031" y="1576370"/>
              <a:ext cx="314217" cy="2137433"/>
              <a:chOff x="41784" y="2772724"/>
              <a:chExt cx="314217" cy="213743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0345FA0-2C82-44D2-B579-8D91B9363D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790" y="3513221"/>
                <a:ext cx="0" cy="139693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5C198A1-E4F0-4A38-9937-9FCF56226D9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4" y="2772724"/>
                <a:ext cx="314217" cy="656276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B6C86DE-43E6-4D68-BAF4-68D7B5A2114B}"/>
                </a:ext>
              </a:extLst>
            </p:cNvPr>
            <p:cNvGrpSpPr/>
            <p:nvPr/>
          </p:nvGrpSpPr>
          <p:grpSpPr>
            <a:xfrm>
              <a:off x="307818" y="1214365"/>
              <a:ext cx="4171950" cy="2521838"/>
              <a:chOff x="307818" y="1214365"/>
              <a:chExt cx="4171950" cy="25218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69041D-B35F-4542-A13E-74DA172BCAE2}"/>
                  </a:ext>
                </a:extLst>
              </p:cNvPr>
              <p:cNvGrpSpPr/>
              <p:nvPr/>
            </p:nvGrpSpPr>
            <p:grpSpPr>
              <a:xfrm>
                <a:off x="997650" y="1214365"/>
                <a:ext cx="2594145" cy="2521838"/>
                <a:chOff x="997650" y="1214365"/>
                <a:chExt cx="2594145" cy="252183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472BE6B6-E192-4BA4-B130-6AE53F9FD9BC}"/>
                    </a:ext>
                  </a:extLst>
                </p:cNvPr>
                <p:cNvGrpSpPr/>
                <p:nvPr/>
              </p:nvGrpSpPr>
              <p:grpSpPr>
                <a:xfrm>
                  <a:off x="997650" y="1214365"/>
                  <a:ext cx="2594145" cy="2521838"/>
                  <a:chOff x="272715" y="1200433"/>
                  <a:chExt cx="3857039" cy="3814479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A7256828-B802-48EA-8B8A-105F0F4E0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72715" y="1200433"/>
                    <a:ext cx="3857039" cy="3814479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45C58B71-2194-4BE3-A1A4-A22545A0F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641139" y="1871273"/>
                    <a:ext cx="3120189" cy="311545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AD25DB-6E4F-4C3D-8A1F-F31C5133A7FC}"/>
                    </a:ext>
                  </a:extLst>
                </p:cNvPr>
                <p:cNvSpPr txBox="1"/>
                <p:nvPr/>
              </p:nvSpPr>
              <p:spPr>
                <a:xfrm>
                  <a:off x="1602532" y="1364956"/>
                  <a:ext cx="15888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Design domain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D983C67-5D0C-457D-98A8-2B353337B0A4}"/>
                    </a:ext>
                  </a:extLst>
                </p:cNvPr>
                <p:cNvSpPr txBox="1"/>
                <p:nvPr/>
              </p:nvSpPr>
              <p:spPr>
                <a:xfrm>
                  <a:off x="1461800" y="2957826"/>
                  <a:ext cx="1665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Support domain</a:t>
                  </a:r>
                </a:p>
              </p:txBody>
            </p: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541900F-0B69-49FB-898B-42BD73E8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818" y="3713803"/>
                <a:ext cx="417195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975C542-5D14-4B99-9647-175274ED952F}"/>
              </a:ext>
            </a:extLst>
          </p:cNvPr>
          <p:cNvSpPr txBox="1"/>
          <p:nvPr/>
        </p:nvSpPr>
        <p:spPr>
          <a:xfrm>
            <a:off x="7950189" y="5071378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Optimal choice of volume fraction 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46108-24B3-4611-A9DE-E41BB546B280}"/>
              </a:ext>
            </a:extLst>
          </p:cNvPr>
          <p:cNvGrpSpPr/>
          <p:nvPr/>
        </p:nvGrpSpPr>
        <p:grpSpPr>
          <a:xfrm>
            <a:off x="4727560" y="1104487"/>
            <a:ext cx="3111515" cy="3387793"/>
            <a:chOff x="4727560" y="1104487"/>
            <a:chExt cx="3111515" cy="338779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430753-6F32-4D31-8358-13941C1A88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1" y="4320169"/>
              <a:ext cx="863415" cy="172111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A38F30-12A8-4F11-B97D-0883107C26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7560" y="1104487"/>
              <a:ext cx="3111515" cy="3162219"/>
              <a:chOff x="4841913" y="1192385"/>
              <a:chExt cx="2668689" cy="27121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8ED8ADF-8731-46E9-AAB1-9359DFA71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4841913" y="1192385"/>
                <a:ext cx="1911171" cy="271217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ED0A6F9-1E0F-4AC1-98A4-A091CF6A9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20000"/>
              </a:blip>
              <a:stretch>
                <a:fillRect/>
              </a:stretch>
            </p:blipFill>
            <p:spPr>
              <a:xfrm>
                <a:off x="4887087" y="1261008"/>
                <a:ext cx="2623515" cy="2574932"/>
              </a:xfrm>
              <a:prstGeom prst="rect">
                <a:avLst/>
              </a:prstGeom>
            </p:spPr>
          </p:pic>
        </p:grpSp>
      </p:grpSp>
      <p:pic>
        <p:nvPicPr>
          <p:cNvPr id="47" name="Picture 46" descr="A picture containing wall, red&#10;&#10;Description automatically generated">
            <a:extLst>
              <a:ext uri="{FF2B5EF4-FFF2-40B4-BE49-F238E27FC236}">
                <a16:creationId xmlns:a16="http://schemas.microsoft.com/office/drawing/2014/main" id="{0C50DEFF-3776-4B13-9F49-5B7314A9A5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05" t="31482" r="17271" b="9048"/>
          <a:stretch/>
        </p:blipFill>
        <p:spPr>
          <a:xfrm>
            <a:off x="1313364" y="4536881"/>
            <a:ext cx="2698000" cy="21518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28880-B1E8-41B7-870B-88BA1AEFB25E}"/>
              </a:ext>
            </a:extLst>
          </p:cNvPr>
          <p:cNvGrpSpPr/>
          <p:nvPr/>
        </p:nvGrpSpPr>
        <p:grpSpPr>
          <a:xfrm>
            <a:off x="8517205" y="1405519"/>
            <a:ext cx="3058845" cy="3104614"/>
            <a:chOff x="8528977" y="1549622"/>
            <a:chExt cx="3058845" cy="31046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1E853C-0B9F-4B07-AA43-B589DC78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3545" y="1576370"/>
              <a:ext cx="2166655" cy="307786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ABE807-FB2D-48FE-881B-7EBE5630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0000"/>
            </a:blip>
            <a:stretch>
              <a:fillRect/>
            </a:stretch>
          </p:blipFill>
          <p:spPr>
            <a:xfrm>
              <a:off x="8528977" y="1549622"/>
              <a:ext cx="3058845" cy="30022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BB6B0AB-B16A-40BA-BA20-4CBA982A92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69" y="4450826"/>
            <a:ext cx="971513" cy="1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9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39CC13D-637B-4E2C-B366-F9B6C72AF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511" y="963868"/>
            <a:ext cx="1868967" cy="1218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2A152-6B92-4384-AA77-E446A5E6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Rectangular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2BEF-5E3C-4880-9657-23D6C75EF9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3A916-2F9C-4A03-A9C9-4F5498C0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233" y="2159080"/>
            <a:ext cx="8363767" cy="4356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0A0F10-10AB-4804-910A-5E906C3F94D3}"/>
              </a:ext>
            </a:extLst>
          </p:cNvPr>
          <p:cNvGrpSpPr/>
          <p:nvPr/>
        </p:nvGrpSpPr>
        <p:grpSpPr>
          <a:xfrm>
            <a:off x="89175" y="1358801"/>
            <a:ext cx="3958580" cy="1600558"/>
            <a:chOff x="510136" y="1247776"/>
            <a:chExt cx="5898284" cy="20383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868A463-9B08-42D3-A664-1AD7B17D1C9B}"/>
                </a:ext>
              </a:extLst>
            </p:cNvPr>
            <p:cNvGrpSpPr/>
            <p:nvPr/>
          </p:nvGrpSpPr>
          <p:grpSpPr>
            <a:xfrm>
              <a:off x="510136" y="1247776"/>
              <a:ext cx="5898284" cy="2038350"/>
              <a:chOff x="952499" y="1247776"/>
              <a:chExt cx="5898284" cy="20383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CAD96A-AC5D-4030-A995-E52F81CC1CB8}"/>
                  </a:ext>
                </a:extLst>
              </p:cNvPr>
              <p:cNvSpPr/>
              <p:nvPr/>
            </p:nvSpPr>
            <p:spPr>
              <a:xfrm>
                <a:off x="952499" y="1457326"/>
                <a:ext cx="209550" cy="1828800"/>
              </a:xfrm>
              <a:prstGeom prst="rect">
                <a:avLst/>
              </a:prstGeom>
              <a:solidFill>
                <a:srgbClr val="5680FB"/>
              </a:solidFill>
              <a:ln>
                <a:solidFill>
                  <a:srgbClr val="5680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2E900D-316A-49DC-81C7-99036339BC49}"/>
                  </a:ext>
                </a:extLst>
              </p:cNvPr>
              <p:cNvSpPr/>
              <p:nvPr/>
            </p:nvSpPr>
            <p:spPr>
              <a:xfrm rot="5400000">
                <a:off x="3796866" y="-1596591"/>
                <a:ext cx="209550" cy="5898284"/>
              </a:xfrm>
              <a:prstGeom prst="rect">
                <a:avLst/>
              </a:prstGeom>
              <a:solidFill>
                <a:srgbClr val="5680FB"/>
              </a:solidFill>
              <a:ln>
                <a:solidFill>
                  <a:srgbClr val="5680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3F4C1A-5072-4554-9C12-D847D2D367A0}"/>
                  </a:ext>
                </a:extLst>
              </p:cNvPr>
              <p:cNvSpPr/>
              <p:nvPr/>
            </p:nvSpPr>
            <p:spPr>
              <a:xfrm>
                <a:off x="1162049" y="1457326"/>
                <a:ext cx="5486400" cy="18288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306BEF-3F8F-4D66-BA66-8F42E24844A9}"/>
                </a:ext>
              </a:extLst>
            </p:cNvPr>
            <p:cNvSpPr/>
            <p:nvPr/>
          </p:nvSpPr>
          <p:spPr>
            <a:xfrm>
              <a:off x="6195262" y="1457326"/>
              <a:ext cx="209550" cy="1828800"/>
            </a:xfrm>
            <a:prstGeom prst="rect">
              <a:avLst/>
            </a:prstGeom>
            <a:solidFill>
              <a:srgbClr val="5680FB"/>
            </a:solidFill>
            <a:ln>
              <a:solidFill>
                <a:srgbClr val="5680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EE5392-371C-43C3-8BEC-1F21404F58C7}"/>
              </a:ext>
            </a:extLst>
          </p:cNvPr>
          <p:cNvSpPr txBox="1"/>
          <p:nvPr/>
        </p:nvSpPr>
        <p:spPr>
          <a:xfrm>
            <a:off x="1467018" y="240536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Support 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22173-566E-4ABF-9775-F9A548FE3544}"/>
              </a:ext>
            </a:extLst>
          </p:cNvPr>
          <p:cNvSpPr txBox="1"/>
          <p:nvPr/>
        </p:nvSpPr>
        <p:spPr>
          <a:xfrm>
            <a:off x="1768363" y="12564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8FFB73-85A4-49E8-8783-DBAF791C2E21}"/>
              </a:ext>
            </a:extLst>
          </p:cNvPr>
          <p:cNvCxnSpPr>
            <a:cxnSpLocks/>
          </p:cNvCxnSpPr>
          <p:nvPr/>
        </p:nvCxnSpPr>
        <p:spPr>
          <a:xfrm>
            <a:off x="0" y="2959359"/>
            <a:ext cx="41719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able, sitting&#10;&#10;Description automatically generated">
            <a:extLst>
              <a:ext uri="{FF2B5EF4-FFF2-40B4-BE49-F238E27FC236}">
                <a16:creationId xmlns:a16="http://schemas.microsoft.com/office/drawing/2014/main" id="{280401FA-0BBB-4491-9EF8-5D1803B50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6" y="4557040"/>
            <a:ext cx="4045334" cy="20891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1A5C2C-7E2C-477B-87AC-0B31B906B9B4}"/>
              </a:ext>
            </a:extLst>
          </p:cNvPr>
          <p:cNvSpPr/>
          <p:nvPr/>
        </p:nvSpPr>
        <p:spPr>
          <a:xfrm>
            <a:off x="6355533" y="2607398"/>
            <a:ext cx="2109457" cy="143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FA866-7197-49BB-AF87-EBF8A92DD970}"/>
              </a:ext>
            </a:extLst>
          </p:cNvPr>
          <p:cNvSpPr/>
          <p:nvPr/>
        </p:nvSpPr>
        <p:spPr>
          <a:xfrm>
            <a:off x="7969887" y="3767046"/>
            <a:ext cx="2109457" cy="143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2693C6-1150-4355-8EB5-4537512BFED3}"/>
              </a:ext>
            </a:extLst>
          </p:cNvPr>
          <p:cNvSpPr/>
          <p:nvPr/>
        </p:nvSpPr>
        <p:spPr>
          <a:xfrm>
            <a:off x="5386745" y="998229"/>
            <a:ext cx="2200099" cy="133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90FEEE-5DF2-4654-AF2F-B7504429EEFA}"/>
              </a:ext>
            </a:extLst>
          </p:cNvPr>
          <p:cNvCxnSpPr/>
          <p:nvPr/>
        </p:nvCxnSpPr>
        <p:spPr>
          <a:xfrm flipH="1" flipV="1">
            <a:off x="10972800" y="5815584"/>
            <a:ext cx="414528" cy="232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C54688-84D1-4F11-B058-D5579012BBF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879518" y="5203052"/>
            <a:ext cx="145098" cy="383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ACAB25-C6A9-485C-8BD9-B44CDC7F0AFB}"/>
              </a:ext>
            </a:extLst>
          </p:cNvPr>
          <p:cNvCxnSpPr>
            <a:cxnSpLocks/>
          </p:cNvCxnSpPr>
          <p:nvPr/>
        </p:nvCxnSpPr>
        <p:spPr>
          <a:xfrm flipV="1">
            <a:off x="6355533" y="3984261"/>
            <a:ext cx="484179" cy="42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3D68CE-C78F-4315-8E0B-3920DB29EE01}"/>
              </a:ext>
            </a:extLst>
          </p:cNvPr>
          <p:cNvCxnSpPr>
            <a:cxnSpLocks/>
          </p:cNvCxnSpPr>
          <p:nvPr/>
        </p:nvCxnSpPr>
        <p:spPr>
          <a:xfrm flipV="1">
            <a:off x="5046318" y="2405362"/>
            <a:ext cx="396740" cy="300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7CFACB3-2F52-4D7F-A09C-F47158B7E831}"/>
              </a:ext>
            </a:extLst>
          </p:cNvPr>
          <p:cNvSpPr/>
          <p:nvPr/>
        </p:nvSpPr>
        <p:spPr>
          <a:xfrm>
            <a:off x="4370064" y="4675331"/>
            <a:ext cx="2067281" cy="137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8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A556-FB85-4B31-96D9-FED44191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Triangular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5C772-84F9-4F50-BC80-E6321B0AF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14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A16ED9D-D309-45B0-BF74-D16ECFEFCF1F}"/>
              </a:ext>
            </a:extLst>
          </p:cNvPr>
          <p:cNvGrpSpPr/>
          <p:nvPr/>
        </p:nvGrpSpPr>
        <p:grpSpPr>
          <a:xfrm>
            <a:off x="-25106" y="2992124"/>
            <a:ext cx="4486275" cy="2052881"/>
            <a:chOff x="142875" y="1280869"/>
            <a:chExt cx="4486275" cy="2052881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BEA7F141-4BF3-4688-B51B-E37B11CF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18048" y="1325425"/>
              <a:ext cx="3446262" cy="200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66C5CA-688A-48AF-B43B-310C1A7CE63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311" y="1457977"/>
              <a:ext cx="329839" cy="17772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E9B87B-A0F5-4939-8DF7-C17FF60186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0881" y="1280869"/>
              <a:ext cx="3080485" cy="1875998"/>
              <a:chOff x="1345681" y="1699968"/>
              <a:chExt cx="7356130" cy="4479842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99AB2DC6-D787-4202-A229-7DEA960F2A88}"/>
                  </a:ext>
                </a:extLst>
              </p:cNvPr>
              <p:cNvSpPr/>
              <p:nvPr/>
            </p:nvSpPr>
            <p:spPr>
              <a:xfrm rot="15376583">
                <a:off x="7729612" y="1998028"/>
                <a:ext cx="1270260" cy="674139"/>
              </a:xfrm>
              <a:prstGeom prst="arc">
                <a:avLst>
                  <a:gd name="adj1" fmla="val 16996574"/>
                  <a:gd name="adj2" fmla="val 19245535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26107441-BD7F-4EF2-9F65-AB30D6613168}"/>
                  </a:ext>
                </a:extLst>
              </p:cNvPr>
              <p:cNvSpPr/>
              <p:nvPr/>
            </p:nvSpPr>
            <p:spPr>
              <a:xfrm rot="10800000" flipH="1">
                <a:off x="1345681" y="2026687"/>
                <a:ext cx="7212434" cy="4153123"/>
              </a:xfrm>
              <a:prstGeom prst="triangle">
                <a:avLst>
                  <a:gd name="adj" fmla="val 0"/>
                </a:avLst>
              </a:prstGeom>
              <a:solidFill>
                <a:srgbClr val="FF0000">
                  <a:alpha val="18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A462FB-A23C-4D19-BDC5-747C4E16D7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073" y="1931200"/>
              <a:ext cx="191459" cy="1352361"/>
              <a:chOff x="415115" y="2709965"/>
              <a:chExt cx="457200" cy="32294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B7781F7-3769-48A7-810B-EDC38FAF5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123" y="3847444"/>
                <a:ext cx="0" cy="20919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21684-85E7-44C4-A6C5-DA6B44507E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115" y="2709965"/>
                <a:ext cx="457200" cy="982782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5CD7C7-10F2-424B-A12A-AFFB438DB9B2}"/>
                </a:ext>
              </a:extLst>
            </p:cNvPr>
            <p:cNvCxnSpPr>
              <a:cxnSpLocks/>
            </p:cNvCxnSpPr>
            <p:nvPr/>
          </p:nvCxnSpPr>
          <p:spPr>
            <a:xfrm>
              <a:off x="142875" y="3283561"/>
              <a:ext cx="4486275" cy="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38751C-4727-4CE9-B5BB-B255029DA96D}"/>
              </a:ext>
            </a:extLst>
          </p:cNvPr>
          <p:cNvGrpSpPr/>
          <p:nvPr/>
        </p:nvGrpSpPr>
        <p:grpSpPr>
          <a:xfrm>
            <a:off x="5188188" y="2740971"/>
            <a:ext cx="6721423" cy="2280443"/>
            <a:chOff x="5345712" y="1518766"/>
            <a:chExt cx="6721423" cy="22804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1F5995-B898-43EF-BB3D-7F42975B94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5712" y="1518766"/>
              <a:ext cx="2767957" cy="2280443"/>
              <a:chOff x="717030" y="1610386"/>
              <a:chExt cx="3409764" cy="2809210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AB8CA99-7177-43FF-B8EB-75BD2EB265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 flipH="1">
                <a:off x="717030" y="2208512"/>
                <a:ext cx="3409764" cy="1963438"/>
              </a:xfrm>
              <a:prstGeom prst="triangle">
                <a:avLst>
                  <a:gd name="adj" fmla="val 0"/>
                </a:avLst>
              </a:prstGeom>
              <a:solidFill>
                <a:srgbClr val="FF0000">
                  <a:alpha val="18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DE150-BDC9-4C5E-A9E1-A0B9B3013CA4}"/>
                  </a:ext>
                </a:extLst>
              </p:cNvPr>
              <p:cNvSpPr txBox="1"/>
              <p:nvPr/>
            </p:nvSpPr>
            <p:spPr>
              <a:xfrm>
                <a:off x="1916291" y="1610386"/>
                <a:ext cx="524668" cy="611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Q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2C2BB5F-09F3-4393-8AA2-471323FD09D4}"/>
                  </a:ext>
                </a:extLst>
              </p:cNvPr>
              <p:cNvGrpSpPr/>
              <p:nvPr/>
            </p:nvGrpSpPr>
            <p:grpSpPr>
              <a:xfrm>
                <a:off x="861804" y="1768555"/>
                <a:ext cx="3120214" cy="439957"/>
                <a:chOff x="861267" y="1223756"/>
                <a:chExt cx="3120214" cy="439957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E0A1882-6D77-428E-9308-B51D191F5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267" y="1223756"/>
                  <a:ext cx="5010" cy="4132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509B1BC-47E5-4DE8-B782-3A98E5F7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7106" y="1261394"/>
                  <a:ext cx="0" cy="40231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1D3C956-ED0E-4787-8137-4337F4C4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8092" y="1243313"/>
                  <a:ext cx="0" cy="4204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A41B9632-EF57-4A1D-BD70-B45842B1C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6046" y="1243313"/>
                  <a:ext cx="0" cy="39369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C71B3662-A0BF-48C4-9D9C-EFE679F0F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1481" y="1234693"/>
                  <a:ext cx="0" cy="40231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47709D3-C560-45C0-9D3B-4BFB7AB81D53}"/>
                  </a:ext>
                </a:extLst>
              </p:cNvPr>
              <p:cNvGrpSpPr/>
              <p:nvPr/>
            </p:nvGrpSpPr>
            <p:grpSpPr>
              <a:xfrm>
                <a:off x="962593" y="2314575"/>
                <a:ext cx="3019425" cy="2105021"/>
                <a:chOff x="962593" y="2314575"/>
                <a:chExt cx="3019425" cy="2105021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60A09DB-A868-44A3-A676-C5EA7820786D}"/>
                    </a:ext>
                  </a:extLst>
                </p:cNvPr>
                <p:cNvCxnSpPr/>
                <p:nvPr/>
              </p:nvCxnSpPr>
              <p:spPr>
                <a:xfrm>
                  <a:off x="3982018" y="2314575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9CFEFAC-F548-41B8-9684-493D27FDF9FF}"/>
                    </a:ext>
                  </a:extLst>
                </p:cNvPr>
                <p:cNvCxnSpPr/>
                <p:nvPr/>
              </p:nvCxnSpPr>
              <p:spPr>
                <a:xfrm>
                  <a:off x="3677218" y="2509837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7359B3F-01BB-4E26-8EA2-74CC449C6E22}"/>
                    </a:ext>
                  </a:extLst>
                </p:cNvPr>
                <p:cNvCxnSpPr/>
                <p:nvPr/>
              </p:nvCxnSpPr>
              <p:spPr>
                <a:xfrm>
                  <a:off x="3267643" y="2705099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EF85DF1-2673-4D51-A5A7-E26BBFDA7C22}"/>
                    </a:ext>
                  </a:extLst>
                </p:cNvPr>
                <p:cNvCxnSpPr/>
                <p:nvPr/>
              </p:nvCxnSpPr>
              <p:spPr>
                <a:xfrm>
                  <a:off x="2962843" y="2900361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22DE45F-7115-4D01-A077-A07DE9C0BF24}"/>
                    </a:ext>
                  </a:extLst>
                </p:cNvPr>
                <p:cNvCxnSpPr/>
                <p:nvPr/>
              </p:nvCxnSpPr>
              <p:spPr>
                <a:xfrm>
                  <a:off x="2568629" y="3095623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C65B19D-40ED-43ED-A4D4-D5E4D3DF9132}"/>
                    </a:ext>
                  </a:extLst>
                </p:cNvPr>
                <p:cNvCxnSpPr/>
                <p:nvPr/>
              </p:nvCxnSpPr>
              <p:spPr>
                <a:xfrm>
                  <a:off x="2263829" y="3290885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7F2580A-EF45-4030-A588-EA84A5B778A1}"/>
                    </a:ext>
                  </a:extLst>
                </p:cNvPr>
                <p:cNvCxnSpPr/>
                <p:nvPr/>
              </p:nvCxnSpPr>
              <p:spPr>
                <a:xfrm>
                  <a:off x="1878758" y="3486147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89AA491-4C0F-4E8E-954B-476384A3574C}"/>
                    </a:ext>
                  </a:extLst>
                </p:cNvPr>
                <p:cNvCxnSpPr/>
                <p:nvPr/>
              </p:nvCxnSpPr>
              <p:spPr>
                <a:xfrm>
                  <a:off x="1573958" y="3681409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08CC8F0-EA03-4068-958B-1BE8F7C1AD84}"/>
                    </a:ext>
                  </a:extLst>
                </p:cNvPr>
                <p:cNvCxnSpPr/>
                <p:nvPr/>
              </p:nvCxnSpPr>
              <p:spPr>
                <a:xfrm>
                  <a:off x="1267393" y="3833809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44A48C-919F-4E10-B734-BBD350703010}"/>
                    </a:ext>
                  </a:extLst>
                </p:cNvPr>
                <p:cNvCxnSpPr/>
                <p:nvPr/>
              </p:nvCxnSpPr>
              <p:spPr>
                <a:xfrm>
                  <a:off x="962593" y="4029071"/>
                  <a:ext cx="0" cy="390525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C471CC-DB25-4CEC-B158-E546A1B0AB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3496" y="1843807"/>
              <a:ext cx="2923639" cy="1684564"/>
              <a:chOff x="4789086" y="2051186"/>
              <a:chExt cx="3934390" cy="2266946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C6D1009-459A-45E0-BE84-EFD13CCBA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808703" y="2051186"/>
                <a:ext cx="3914773" cy="1630223"/>
              </a:xfrm>
              <a:prstGeom prst="rect">
                <a:avLst/>
              </a:prstGeom>
            </p:spPr>
          </p:pic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BE9A8ED-C450-42CA-89AC-60302B92C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 flipH="1">
                <a:off x="4789086" y="2088639"/>
                <a:ext cx="3871803" cy="2229493"/>
              </a:xfrm>
              <a:prstGeom prst="triangle">
                <a:avLst>
                  <a:gd name="adj" fmla="val 0"/>
                </a:avLst>
              </a:prstGeom>
              <a:solidFill>
                <a:srgbClr val="FF0000">
                  <a:alpha val="8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8667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6FFE-A73D-48A9-AABB-2EEA9FCF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TO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55BF-30A2-4961-A008-022B3797E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BC2A90-6435-4C36-83CC-8C14C4491082}"/>
              </a:ext>
            </a:extLst>
          </p:cNvPr>
          <p:cNvGrpSpPr/>
          <p:nvPr/>
        </p:nvGrpSpPr>
        <p:grpSpPr>
          <a:xfrm>
            <a:off x="6645515" y="2563589"/>
            <a:ext cx="5263667" cy="2330294"/>
            <a:chOff x="20795460" y="33924187"/>
            <a:chExt cx="7068788" cy="29389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46D294-FB04-43C4-9E6A-377822EA3AC4}"/>
                </a:ext>
              </a:extLst>
            </p:cNvPr>
            <p:cNvGrpSpPr/>
            <p:nvPr/>
          </p:nvGrpSpPr>
          <p:grpSpPr>
            <a:xfrm>
              <a:off x="20947671" y="33924187"/>
              <a:ext cx="6916577" cy="2938952"/>
              <a:chOff x="251670" y="1548364"/>
              <a:chExt cx="9144000" cy="42646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C164FD-9A94-422B-B49A-B25E0477E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6796" y="4156962"/>
                <a:ext cx="2687230" cy="153500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B10DADF-FA57-492C-BC2B-EEF11088F877}"/>
                  </a:ext>
                </a:extLst>
              </p:cNvPr>
              <p:cNvGrpSpPr/>
              <p:nvPr/>
            </p:nvGrpSpPr>
            <p:grpSpPr>
              <a:xfrm>
                <a:off x="251670" y="1548364"/>
                <a:ext cx="9144000" cy="4264611"/>
                <a:chOff x="0" y="1623865"/>
                <a:chExt cx="9144000" cy="426461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9EFD356C-EE65-4B3D-A7D5-265C879E2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flipH="1">
                  <a:off x="3846558" y="4408173"/>
                  <a:ext cx="1967012" cy="1183581"/>
                </a:xfrm>
                <a:prstGeom prst="rect">
                  <a:avLst/>
                </a:prstGeom>
              </p:spPr>
            </p:pic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22EB8C-3956-4000-864D-9DE9D15017E3}"/>
                    </a:ext>
                  </a:extLst>
                </p:cNvPr>
                <p:cNvGrpSpPr/>
                <p:nvPr/>
              </p:nvGrpSpPr>
              <p:grpSpPr>
                <a:xfrm>
                  <a:off x="0" y="1623865"/>
                  <a:ext cx="9144000" cy="4264611"/>
                  <a:chOff x="0" y="1623865"/>
                  <a:chExt cx="9144000" cy="4264611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DEA163A0-9684-45DA-AB9B-254C32B4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 flipV="1">
                    <a:off x="3952875" y="1673697"/>
                    <a:ext cx="1799493" cy="1109926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754D9D37-6099-4EC6-B8A6-60F1A189FF9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623865"/>
                    <a:ext cx="9144000" cy="4264611"/>
                    <a:chOff x="0" y="1623865"/>
                    <a:chExt cx="9144000" cy="4264611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E3DF7186-7E15-46BF-B424-69B746C36C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0" y="1623865"/>
                      <a:ext cx="9144000" cy="42646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712F3361-2872-4BD2-BF7F-87958A8AD5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0" y="2284799"/>
                      <a:ext cx="2908300" cy="216020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D098F04E-E30C-4E04-BE6D-39D2BBB0D5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5441964" y="2740984"/>
                      <a:ext cx="2556895" cy="1534999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4DE43-2FCB-4797-9800-0146CD6C757D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460" y="36742401"/>
              <a:ext cx="70175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02626A-23C0-46D2-B568-6F9422D89E13}"/>
              </a:ext>
            </a:extLst>
          </p:cNvPr>
          <p:cNvGrpSpPr/>
          <p:nvPr/>
        </p:nvGrpSpPr>
        <p:grpSpPr>
          <a:xfrm>
            <a:off x="48677" y="2417316"/>
            <a:ext cx="5225506" cy="2330294"/>
            <a:chOff x="249020" y="1098706"/>
            <a:chExt cx="5225506" cy="23302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3C91B0-0651-44E9-95DF-54C8D45A5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347" y="1098706"/>
              <a:ext cx="5096853" cy="2330294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84F559-4097-49F6-B92A-A2C483E7CFE4}"/>
                </a:ext>
              </a:extLst>
            </p:cNvPr>
            <p:cNvCxnSpPr>
              <a:cxnSpLocks/>
            </p:cNvCxnSpPr>
            <p:nvPr/>
          </p:nvCxnSpPr>
          <p:spPr>
            <a:xfrm>
              <a:off x="249020" y="3384501"/>
              <a:ext cx="522550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F1D66C4-7D17-453E-9EB7-3F4404183736}"/>
              </a:ext>
            </a:extLst>
          </p:cNvPr>
          <p:cNvSpPr txBox="1"/>
          <p:nvPr/>
        </p:nvSpPr>
        <p:spPr>
          <a:xfrm>
            <a:off x="2299140" y="351324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89BCDC-2355-4C83-AD53-7405B90F4395}"/>
              </a:ext>
            </a:extLst>
          </p:cNvPr>
          <p:cNvGrpSpPr/>
          <p:nvPr/>
        </p:nvGrpSpPr>
        <p:grpSpPr>
          <a:xfrm>
            <a:off x="1028700" y="2762250"/>
            <a:ext cx="4105275" cy="1590675"/>
            <a:chOff x="1028700" y="2762250"/>
            <a:chExt cx="4105275" cy="15906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3913DF-18D7-47A5-9BEE-3FEBC801666C}"/>
                </a:ext>
              </a:extLst>
            </p:cNvPr>
            <p:cNvSpPr txBox="1"/>
            <p:nvPr/>
          </p:nvSpPr>
          <p:spPr>
            <a:xfrm>
              <a:off x="3404922" y="3381653"/>
              <a:ext cx="1500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Support domain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FCD073-0DEF-429F-9F41-04E99B48ED15}"/>
                </a:ext>
              </a:extLst>
            </p:cNvPr>
            <p:cNvCxnSpPr/>
            <p:nvPr/>
          </p:nvCxnSpPr>
          <p:spPr>
            <a:xfrm>
              <a:off x="4162425" y="3728736"/>
              <a:ext cx="971550" cy="62418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C86E5C-F4F6-4B4D-8962-6EB8A095C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651" y="3728736"/>
              <a:ext cx="1247774" cy="62418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A62984-50DF-411A-8E0D-F4EB607688F9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257550" y="2762250"/>
              <a:ext cx="897565" cy="6194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5867C9-5F75-4E94-A9BA-12CDC9BCED86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1028700" y="3550930"/>
              <a:ext cx="2376222" cy="1539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7B338C-8917-47AC-BC03-0661480D92F3}"/>
              </a:ext>
            </a:extLst>
          </p:cNvPr>
          <p:cNvGrpSpPr/>
          <p:nvPr/>
        </p:nvGrpSpPr>
        <p:grpSpPr>
          <a:xfrm>
            <a:off x="5378276" y="3291233"/>
            <a:ext cx="1435008" cy="646331"/>
            <a:chOff x="5323849" y="3270227"/>
            <a:chExt cx="1435008" cy="64633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2B98BA2-27AC-4FB4-BD94-9D617DE8A7C7}"/>
                </a:ext>
              </a:extLst>
            </p:cNvPr>
            <p:cNvCxnSpPr>
              <a:cxnSpLocks/>
            </p:cNvCxnSpPr>
            <p:nvPr/>
          </p:nvCxnSpPr>
          <p:spPr>
            <a:xfrm>
              <a:off x="5390832" y="3593393"/>
              <a:ext cx="1183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5322AF-8F9D-44EF-85D3-C0BB58FA1BAA}"/>
                </a:ext>
              </a:extLst>
            </p:cNvPr>
            <p:cNvSpPr txBox="1"/>
            <p:nvPr/>
          </p:nvSpPr>
          <p:spPr>
            <a:xfrm>
              <a:off x="5323849" y="327022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Support Opt. </a:t>
              </a:r>
            </a:p>
            <a:p>
              <a:pPr algn="ctr"/>
              <a:r>
                <a:rPr lang="en-US" dirty="0"/>
                <a:t>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560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3ABA-050A-4F06-AE5C-9D2143E3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9963-6EF9-4AD2-94FB-4260F367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Generated supports that minimizes thermal compliance</a:t>
            </a:r>
          </a:p>
          <a:p>
            <a:r>
              <a:rPr lang="en-US" dirty="0">
                <a:solidFill>
                  <a:srgbClr val="FF0000"/>
                </a:solidFill>
              </a:rPr>
              <a:t>Assumed a build orientation </a:t>
            </a:r>
            <a:r>
              <a:rPr lang="en-US" dirty="0">
                <a:solidFill>
                  <a:srgbClr val="00B050"/>
                </a:solidFill>
              </a:rPr>
              <a:t>– optimal orientation ?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Representative heat load              </a:t>
            </a:r>
            <a:r>
              <a:rPr lang="en-US" dirty="0">
                <a:solidFill>
                  <a:srgbClr val="00B050"/>
                </a:solidFill>
              </a:rPr>
              <a:t>Actual heat load (?)</a:t>
            </a:r>
          </a:p>
          <a:p>
            <a:r>
              <a:rPr lang="en-US" dirty="0">
                <a:solidFill>
                  <a:srgbClr val="00B050"/>
                </a:solidFill>
              </a:rPr>
              <a:t>Overhang constraint defined implicitly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300DD-F0DB-4EE9-BF09-040DD3853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72F318-6430-44F1-9FFE-2AE4B40BF9A8}"/>
              </a:ext>
            </a:extLst>
          </p:cNvPr>
          <p:cNvCxnSpPr/>
          <p:nvPr/>
        </p:nvCxnSpPr>
        <p:spPr>
          <a:xfrm>
            <a:off x="4400550" y="2172672"/>
            <a:ext cx="7715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D314FE-51CB-4504-BAD7-0CB58D632F90}"/>
              </a:ext>
            </a:extLst>
          </p:cNvPr>
          <p:cNvGrpSpPr/>
          <p:nvPr/>
        </p:nvGrpSpPr>
        <p:grpSpPr>
          <a:xfrm>
            <a:off x="8550444" y="1178432"/>
            <a:ext cx="3031956" cy="2179750"/>
            <a:chOff x="8550444" y="1178432"/>
            <a:chExt cx="3031956" cy="2179750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EA148B6F-E9CB-4680-8297-6CF441AEA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9" r="18210"/>
            <a:stretch/>
          </p:blipFill>
          <p:spPr bwMode="auto">
            <a:xfrm>
              <a:off x="8550444" y="1249963"/>
              <a:ext cx="3031956" cy="210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D6B924-CB3C-4806-87AE-07C6A74BD2A0}"/>
                </a:ext>
              </a:extLst>
            </p:cNvPr>
            <p:cNvCxnSpPr/>
            <p:nvPr/>
          </p:nvCxnSpPr>
          <p:spPr>
            <a:xfrm flipH="1">
              <a:off x="8820150" y="1638300"/>
              <a:ext cx="333375" cy="4286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C2111C-79D3-412C-B1E0-F2FBCD1B5568}"/>
                </a:ext>
              </a:extLst>
            </p:cNvPr>
            <p:cNvSpPr txBox="1"/>
            <p:nvPr/>
          </p:nvSpPr>
          <p:spPr>
            <a:xfrm>
              <a:off x="9096375" y="1178432"/>
              <a:ext cx="10999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Q = ?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EFBCD7-4D5A-4442-9718-B6776F427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92" r="14949"/>
          <a:stretch/>
        </p:blipFill>
        <p:spPr>
          <a:xfrm>
            <a:off x="0" y="3267296"/>
            <a:ext cx="3154107" cy="2035327"/>
          </a:xfrm>
          <a:prstGeom prst="rect">
            <a:avLst/>
          </a:prstGeom>
        </p:spPr>
      </p:pic>
      <p:pic>
        <p:nvPicPr>
          <p:cNvPr id="14" name="TO_rockerArm">
            <a:hlinkClick r:id="" action="ppaction://media"/>
            <a:extLst>
              <a:ext uri="{FF2B5EF4-FFF2-40B4-BE49-F238E27FC236}">
                <a16:creationId xmlns:a16="http://schemas.microsoft.com/office/drawing/2014/main" id="{E740A8C7-7320-40CD-BB63-70BBD7FF52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3735" y="3246644"/>
            <a:ext cx="4886289" cy="23241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D49267-B52C-48D9-8FE9-3C71753E1BA5}"/>
              </a:ext>
            </a:extLst>
          </p:cNvPr>
          <p:cNvSpPr/>
          <p:nvPr/>
        </p:nvSpPr>
        <p:spPr>
          <a:xfrm>
            <a:off x="7529804" y="3267296"/>
            <a:ext cx="4595327" cy="2634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4CEBA6-4257-4891-BBEB-16C59071E1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4805" r="7557"/>
          <a:stretch/>
        </p:blipFill>
        <p:spPr>
          <a:xfrm>
            <a:off x="3640044" y="3540967"/>
            <a:ext cx="3788160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43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759578-6CEC-44F0-991A-DD2464A76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4" y="2171701"/>
            <a:ext cx="10363200" cy="1470025"/>
          </a:xfrm>
        </p:spPr>
        <p:txBody>
          <a:bodyPr/>
          <a:lstStyle/>
          <a:p>
            <a:r>
              <a:rPr lang="en-US" dirty="0">
                <a:hlinkClick r:id="rId3"/>
              </a:rPr>
              <a:t>www.ersl.wisc.edu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E403B-9F8F-4D59-9BCA-8A2E76FF86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400800"/>
            <a:ext cx="711200" cy="228600"/>
          </a:xfrm>
        </p:spPr>
        <p:txBody>
          <a:bodyPr/>
          <a:lstStyle/>
          <a:p>
            <a:fld id="{7C0FA796-DBDF-4214-806A-D482DEA03E86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96C83F16-9581-4DF0-9C28-A28592B14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06332"/>
              </p:ext>
            </p:extLst>
          </p:nvPr>
        </p:nvGraphicFramePr>
        <p:xfrm>
          <a:off x="4386262" y="3429000"/>
          <a:ext cx="3552825" cy="1447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4" imgW="3552381" imgH="1571844" progId="">
                  <p:embed/>
                </p:oleObj>
              </mc:Choice>
              <mc:Fallback>
                <p:oleObj name="Bitmap Image" r:id="rId4" imgW="3552381" imgH="1571844" progId="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96C83F16-9581-4DF0-9C28-A28592B14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2" y="3429000"/>
                        <a:ext cx="3552825" cy="1447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6">
            <a:extLst>
              <a:ext uri="{FF2B5EF4-FFF2-40B4-BE49-F238E27FC236}">
                <a16:creationId xmlns:a16="http://schemas.microsoft.com/office/drawing/2014/main" id="{FFC299F6-9684-4BDC-9778-7EFE759A7197}"/>
              </a:ext>
            </a:extLst>
          </p:cNvPr>
          <p:cNvSpPr txBox="1">
            <a:spLocks/>
          </p:cNvSpPr>
          <p:nvPr/>
        </p:nvSpPr>
        <p:spPr bwMode="auto">
          <a:xfrm>
            <a:off x="1200150" y="5159375"/>
            <a:ext cx="10363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6699"/>
                </a:solidFill>
                <a:latin typeface="Times New Roman" pitchFamily="18" charset="0"/>
              </a:defRPr>
            </a:lvl9pPr>
          </a:lstStyle>
          <a:p>
            <a:r>
              <a:rPr lang="en-US" kern="0" dirty="0">
                <a:hlinkClick r:id="rId6"/>
              </a:rPr>
              <a:t>achandrasek3@wisc.edu</a:t>
            </a:r>
            <a:r>
              <a:rPr lang="en-US" kern="0" dirty="0"/>
              <a:t>	</a:t>
            </a:r>
          </a:p>
          <a:p>
            <a:r>
              <a:rPr lang="en-US" kern="0" dirty="0">
                <a:hlinkClick r:id="rId7"/>
              </a:rPr>
              <a:t>ksuresh@wisc.edu</a:t>
            </a:r>
            <a:endParaRPr lang="en-US" kern="0" dirty="0"/>
          </a:p>
        </p:txBody>
      </p:sp>
      <p:pic>
        <p:nvPicPr>
          <p:cNvPr id="3076" name="Picture 4" descr="Image result for department of energy logo">
            <a:extLst>
              <a:ext uri="{FF2B5EF4-FFF2-40B4-BE49-F238E27FC236}">
                <a16:creationId xmlns:a16="http://schemas.microsoft.com/office/drawing/2014/main" id="{F497ACED-A97E-4C6D-8FE5-9A0751A7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87" y="0"/>
            <a:ext cx="2614613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007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CEB1-33AF-41E6-997D-C715D652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18DFE-CB93-4897-884B-EB18713C5A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4B74C-97BB-4EC2-B4F0-EE0798D651ED}"/>
              </a:ext>
            </a:extLst>
          </p:cNvPr>
          <p:cNvGrpSpPr/>
          <p:nvPr/>
        </p:nvGrpSpPr>
        <p:grpSpPr>
          <a:xfrm>
            <a:off x="8788867" y="1424367"/>
            <a:ext cx="2382473" cy="1841837"/>
            <a:chOff x="8305101" y="2291837"/>
            <a:chExt cx="2382473" cy="18418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F25AA8-AAE5-4510-8D4E-5124A6E50857}"/>
                </a:ext>
              </a:extLst>
            </p:cNvPr>
            <p:cNvGrpSpPr/>
            <p:nvPr/>
          </p:nvGrpSpPr>
          <p:grpSpPr>
            <a:xfrm>
              <a:off x="8305101" y="3429000"/>
              <a:ext cx="2382473" cy="704674"/>
              <a:chOff x="7466202" y="2256640"/>
              <a:chExt cx="2382473" cy="70467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436518-60A2-49A4-9DF6-121BFFE9A10F}"/>
                  </a:ext>
                </a:extLst>
              </p:cNvPr>
              <p:cNvSpPr/>
              <p:nvPr/>
            </p:nvSpPr>
            <p:spPr>
              <a:xfrm>
                <a:off x="7818538" y="2852256"/>
                <a:ext cx="1493241" cy="10905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D5935B7-D4CF-4584-B466-AB17EE4A0F5B}"/>
                  </a:ext>
                </a:extLst>
              </p:cNvPr>
              <p:cNvCxnSpPr/>
              <p:nvPr/>
            </p:nvCxnSpPr>
            <p:spPr>
              <a:xfrm>
                <a:off x="7466202" y="2961314"/>
                <a:ext cx="238247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832DCC-1C40-486C-AF71-6C7ED9546F98}"/>
                  </a:ext>
                </a:extLst>
              </p:cNvPr>
              <p:cNvSpPr/>
              <p:nvPr/>
            </p:nvSpPr>
            <p:spPr>
              <a:xfrm>
                <a:off x="7818537" y="2743199"/>
                <a:ext cx="1551966" cy="109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7FD7C9-50FB-49B4-883B-8D607D1B5B0F}"/>
                  </a:ext>
                </a:extLst>
              </p:cNvPr>
              <p:cNvSpPr/>
              <p:nvPr/>
            </p:nvSpPr>
            <p:spPr>
              <a:xfrm>
                <a:off x="7818537" y="2625753"/>
                <a:ext cx="1652634" cy="109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3374AD-8C88-41CE-A2C0-722976AA4B5D}"/>
                  </a:ext>
                </a:extLst>
              </p:cNvPr>
              <p:cNvSpPr/>
              <p:nvPr/>
            </p:nvSpPr>
            <p:spPr>
              <a:xfrm>
                <a:off x="7818538" y="2499918"/>
                <a:ext cx="1753301" cy="109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9EA8B4-470D-48C9-A0D4-00E448CAB0B5}"/>
                  </a:ext>
                </a:extLst>
              </p:cNvPr>
              <p:cNvSpPr/>
              <p:nvPr/>
            </p:nvSpPr>
            <p:spPr>
              <a:xfrm>
                <a:off x="7818537" y="2374084"/>
                <a:ext cx="1879136" cy="10905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81B103-14DE-4FBF-A535-0791D2D9C275}"/>
                  </a:ext>
                </a:extLst>
              </p:cNvPr>
              <p:cNvSpPr/>
              <p:nvPr/>
            </p:nvSpPr>
            <p:spPr>
              <a:xfrm>
                <a:off x="7818537" y="2256640"/>
                <a:ext cx="2030138" cy="10905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2" descr="Image result for nozzle 3d printing">
              <a:extLst>
                <a:ext uri="{FF2B5EF4-FFF2-40B4-BE49-F238E27FC236}">
                  <a16:creationId xmlns:a16="http://schemas.microsoft.com/office/drawing/2014/main" id="{4BD3A2D4-674F-4CA6-97BC-50967535F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56" t="23174" r="27696" b="19262"/>
            <a:stretch/>
          </p:blipFill>
          <p:spPr bwMode="auto">
            <a:xfrm rot="10800000">
              <a:off x="9042751" y="2291837"/>
              <a:ext cx="357191" cy="49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341C6-C255-413A-A15B-776C9E35FB66}"/>
                </a:ext>
              </a:extLst>
            </p:cNvPr>
            <p:cNvSpPr/>
            <p:nvPr/>
          </p:nvSpPr>
          <p:spPr>
            <a:xfrm>
              <a:off x="8657436" y="3303167"/>
              <a:ext cx="620788" cy="10066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E5988-C624-483B-802D-420CBA59ACB7}"/>
                </a:ext>
              </a:extLst>
            </p:cNvPr>
            <p:cNvSpPr/>
            <p:nvPr/>
          </p:nvSpPr>
          <p:spPr>
            <a:xfrm rot="5400000">
              <a:off x="8917498" y="3045304"/>
              <a:ext cx="620788" cy="10066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55D78C-CBF0-4936-A9E1-2DE5E20C2BE9}"/>
              </a:ext>
            </a:extLst>
          </p:cNvPr>
          <p:cNvCxnSpPr>
            <a:cxnSpLocks/>
          </p:cNvCxnSpPr>
          <p:nvPr/>
        </p:nvCxnSpPr>
        <p:spPr>
          <a:xfrm flipH="1">
            <a:off x="10458275" y="2086860"/>
            <a:ext cx="1124125" cy="134214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8B9269-10E7-4EBF-ADEC-CC8035F68358}"/>
              </a:ext>
            </a:extLst>
          </p:cNvPr>
          <p:cNvGrpSpPr/>
          <p:nvPr/>
        </p:nvGrpSpPr>
        <p:grpSpPr>
          <a:xfrm>
            <a:off x="10706170" y="1412488"/>
            <a:ext cx="351631" cy="1632187"/>
            <a:chOff x="2977794" y="4682077"/>
            <a:chExt cx="351631" cy="163218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C7AD9AC-351A-43D5-9E09-39DF9EED7FBA}"/>
                </a:ext>
              </a:extLst>
            </p:cNvPr>
            <p:cNvGrpSpPr/>
            <p:nvPr/>
          </p:nvGrpSpPr>
          <p:grpSpPr>
            <a:xfrm>
              <a:off x="3119732" y="4682077"/>
              <a:ext cx="209693" cy="1474919"/>
              <a:chOff x="10381120" y="2045066"/>
              <a:chExt cx="209693" cy="1474919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2E36337-58BE-4231-B317-0BC450870A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25090" y="2529735"/>
                <a:ext cx="9601" cy="9902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57517B2-B930-4788-B925-C82A3FB404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1120" y="2045066"/>
                <a:ext cx="209693" cy="413118"/>
              </a:xfrm>
              <a:prstGeom prst="rect">
                <a:avLst/>
              </a:prstGeom>
            </p:spPr>
          </p:pic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14F79F6E-6827-4DD0-BBE6-8E5DFADA053A}"/>
                </a:ext>
              </a:extLst>
            </p:cNvPr>
            <p:cNvSpPr/>
            <p:nvPr/>
          </p:nvSpPr>
          <p:spPr>
            <a:xfrm rot="17286905">
              <a:off x="2927604" y="5980197"/>
              <a:ext cx="384257" cy="283877"/>
            </a:xfrm>
            <a:prstGeom prst="arc">
              <a:avLst>
                <a:gd name="adj1" fmla="val 17986067"/>
                <a:gd name="adj2" fmla="val 21244493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C3EFE2-1C96-41A4-A3C7-B98634B24E40}"/>
              </a:ext>
            </a:extLst>
          </p:cNvPr>
          <p:cNvCxnSpPr>
            <a:cxnSpLocks/>
          </p:cNvCxnSpPr>
          <p:nvPr/>
        </p:nvCxnSpPr>
        <p:spPr>
          <a:xfrm flipH="1" flipV="1">
            <a:off x="10268566" y="2378048"/>
            <a:ext cx="633113" cy="467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B842E6E-15AA-4E6D-9F71-55F6B74408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627" y="2012211"/>
            <a:ext cx="459733" cy="32074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FE9CFC7-B5D3-4A43-B824-37751D55A4C5}"/>
              </a:ext>
            </a:extLst>
          </p:cNvPr>
          <p:cNvSpPr/>
          <p:nvPr/>
        </p:nvSpPr>
        <p:spPr>
          <a:xfrm>
            <a:off x="10021821" y="1917346"/>
            <a:ext cx="540588" cy="478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4AF49C-CAAF-48C1-8F15-1AFAA8DF5B03}"/>
              </a:ext>
            </a:extLst>
          </p:cNvPr>
          <p:cNvGrpSpPr/>
          <p:nvPr/>
        </p:nvGrpSpPr>
        <p:grpSpPr>
          <a:xfrm>
            <a:off x="930835" y="1511067"/>
            <a:ext cx="2811700" cy="3162495"/>
            <a:chOff x="930835" y="1511067"/>
            <a:chExt cx="2811700" cy="316249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D1C5BE-8A11-4CE6-9E33-3C27D5FB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0835" y="1511067"/>
              <a:ext cx="2811700" cy="283915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188427-F985-4E66-BF69-0C89C11B909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593" y="4467005"/>
              <a:ext cx="1050660" cy="20655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77EC08-D486-4289-8AE6-677815ED0391}"/>
              </a:ext>
            </a:extLst>
          </p:cNvPr>
          <p:cNvGrpSpPr/>
          <p:nvPr/>
        </p:nvGrpSpPr>
        <p:grpSpPr>
          <a:xfrm>
            <a:off x="5086993" y="2522471"/>
            <a:ext cx="3465005" cy="3905727"/>
            <a:chOff x="609600" y="978619"/>
            <a:chExt cx="4143469" cy="44694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A95AD3-04B5-4222-88E5-AE328DA6ABB0}"/>
                </a:ext>
              </a:extLst>
            </p:cNvPr>
            <p:cNvGrpSpPr/>
            <p:nvPr/>
          </p:nvGrpSpPr>
          <p:grpSpPr>
            <a:xfrm>
              <a:off x="609600" y="978619"/>
              <a:ext cx="4143469" cy="4288032"/>
              <a:chOff x="609600" y="978619"/>
              <a:chExt cx="4409983" cy="443344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20281FD-715D-4372-A988-A91A75210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>
                <a:off x="609600" y="978619"/>
                <a:ext cx="4409983" cy="439788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66508EF-2EF5-4CB2-A7B8-0AD0D473F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35000"/>
              </a:blip>
              <a:stretch>
                <a:fillRect/>
              </a:stretch>
            </p:blipFill>
            <p:spPr>
              <a:xfrm>
                <a:off x="691190" y="1014179"/>
                <a:ext cx="2967247" cy="4397884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B4C054-D8F4-4B42-BEEC-78FD3748661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660" y="5241559"/>
              <a:ext cx="1052335" cy="20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74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D59A-A682-4CCF-8352-4E34540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Optimization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B1589-0154-48C9-8788-EE2983ED8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072F-3871-4F70-A80C-74B8439A8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2" y="731838"/>
            <a:ext cx="12480905" cy="5572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225FC-A582-464C-9659-F0F640D21DC5}"/>
              </a:ext>
            </a:extLst>
          </p:cNvPr>
          <p:cNvSpPr txBox="1"/>
          <p:nvPr/>
        </p:nvSpPr>
        <p:spPr>
          <a:xfrm>
            <a:off x="5724504" y="579851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[Lund 2005]</a:t>
            </a:r>
          </a:p>
        </p:txBody>
      </p:sp>
    </p:spTree>
    <p:extLst>
      <p:ext uri="{BB962C8B-B14F-4D97-AF65-F5344CB8AC3E}">
        <p14:creationId xmlns:p14="http://schemas.microsoft.com/office/powerpoint/2010/main" val="1308058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881F-88B4-4EFC-BDE1-E8C76C48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structure in 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0B2C-8E54-4AC9-868E-DB85910FD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AAE849-AEBC-48F4-9817-8D462EEB88EC}"/>
              </a:ext>
            </a:extLst>
          </p:cNvPr>
          <p:cNvGrpSpPr/>
          <p:nvPr/>
        </p:nvGrpSpPr>
        <p:grpSpPr>
          <a:xfrm>
            <a:off x="609600" y="1465546"/>
            <a:ext cx="3162300" cy="3055654"/>
            <a:chOff x="695828" y="9564869"/>
            <a:chExt cx="5464356" cy="55976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B36829-DAC0-40D8-9CA4-F523F2B104FA}"/>
                </a:ext>
              </a:extLst>
            </p:cNvPr>
            <p:cNvGrpSpPr/>
            <p:nvPr/>
          </p:nvGrpSpPr>
          <p:grpSpPr>
            <a:xfrm>
              <a:off x="695828" y="9564869"/>
              <a:ext cx="5358051" cy="4595031"/>
              <a:chOff x="1742836" y="1400175"/>
              <a:chExt cx="5358051" cy="459503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566DA7E-A60D-4EB0-A939-F3C3AAE17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0" t="3518" r="8889" b="13334"/>
              <a:stretch/>
            </p:blipFill>
            <p:spPr>
              <a:xfrm>
                <a:off x="2043112" y="1400175"/>
                <a:ext cx="5057775" cy="4276726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B024B8-B29D-4293-85C9-23AE660DA3F5}"/>
                  </a:ext>
                </a:extLst>
              </p:cNvPr>
              <p:cNvGrpSpPr/>
              <p:nvPr/>
            </p:nvGrpSpPr>
            <p:grpSpPr>
              <a:xfrm>
                <a:off x="2043112" y="5543550"/>
                <a:ext cx="5057775" cy="381000"/>
                <a:chOff x="2043112" y="5543550"/>
                <a:chExt cx="5057775" cy="381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7E33D7A-BD8C-4C14-94B5-566B91F87FA8}"/>
                    </a:ext>
                  </a:extLst>
                </p:cNvPr>
                <p:cNvSpPr/>
                <p:nvPr/>
              </p:nvSpPr>
              <p:spPr>
                <a:xfrm>
                  <a:off x="2043112" y="5543550"/>
                  <a:ext cx="5057775" cy="1333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C552916-A3E4-4391-AFB8-3FB10F2E7FB1}"/>
                    </a:ext>
                  </a:extLst>
                </p:cNvPr>
                <p:cNvGrpSpPr/>
                <p:nvPr/>
              </p:nvGrpSpPr>
              <p:grpSpPr>
                <a:xfrm>
                  <a:off x="2043112" y="5676901"/>
                  <a:ext cx="5057775" cy="247649"/>
                  <a:chOff x="2043112" y="5676901"/>
                  <a:chExt cx="5057775" cy="247649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67E305F-6CCD-4527-B884-081F4BBA6331}"/>
                      </a:ext>
                    </a:extLst>
                  </p:cNvPr>
                  <p:cNvGrpSpPr/>
                  <p:nvPr/>
                </p:nvGrpSpPr>
                <p:grpSpPr>
                  <a:xfrm>
                    <a:off x="2043112" y="5676901"/>
                    <a:ext cx="2614609" cy="238124"/>
                    <a:chOff x="2043112" y="5676901"/>
                    <a:chExt cx="2614609" cy="238124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3AEC3E11-134D-4533-8789-5D56187D135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043112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5CA6AFCD-A38A-4950-BCEB-2965609AA0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28887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DF49F2E0-A04D-46C1-8D1F-96C5C4AC38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43236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95CBE75E-555A-4676-B094-F5A670E45F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7585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A8C36139-53DF-45BF-B63C-C42F66169A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71933" y="5686426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6941BBD6-C744-4B5D-BA96-DF4DF366C83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57708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B1FDB0F-E1BE-4219-A795-9DD84AF42290}"/>
                      </a:ext>
                    </a:extLst>
                  </p:cNvPr>
                  <p:cNvGrpSpPr/>
                  <p:nvPr/>
                </p:nvGrpSpPr>
                <p:grpSpPr>
                  <a:xfrm>
                    <a:off x="4557708" y="5686426"/>
                    <a:ext cx="2543179" cy="238124"/>
                    <a:chOff x="2043112" y="5676901"/>
                    <a:chExt cx="2614609" cy="238124"/>
                  </a:xfrm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0E9AC9C7-7681-49AE-9F86-F78677BBD96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043112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520FE4D6-B4B9-480A-B4BB-1048D48BD2A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528887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8CF393EB-4D9F-4958-B9A8-493BA1D3A19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043236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15E91453-D4E1-48C9-A2ED-8C678EC5B4C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57585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2F66578B-146C-45C1-88C1-7E571CDF9F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71933" y="5686426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16F2B76C-1902-462A-A110-6851084644A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557708" y="5676901"/>
                      <a:ext cx="100013" cy="22859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7C8A8D4-E9B8-45F5-82A0-F66573F8759D}"/>
                  </a:ext>
                </a:extLst>
              </p:cNvPr>
              <p:cNvGrpSpPr/>
              <p:nvPr/>
            </p:nvGrpSpPr>
            <p:grpSpPr>
              <a:xfrm>
                <a:off x="1742836" y="2143822"/>
                <a:ext cx="362343" cy="3552129"/>
                <a:chOff x="1277510" y="2190945"/>
                <a:chExt cx="362343" cy="3552129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A5F0261-A215-4927-B24D-B7402F46550D}"/>
                    </a:ext>
                  </a:extLst>
                </p:cNvPr>
                <p:cNvCxnSpPr/>
                <p:nvPr/>
              </p:nvCxnSpPr>
              <p:spPr>
                <a:xfrm flipV="1">
                  <a:off x="1379621" y="3039979"/>
                  <a:ext cx="0" cy="270309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04ADDC2-2DA8-4686-BE17-A84EB0DA1A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7510" y="2190945"/>
                  <a:ext cx="362343" cy="756792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6F72FBE-ED6A-435F-8DA0-986B32DC0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1946" y="2900614"/>
                <a:ext cx="2359156" cy="2642936"/>
              </a:xfrm>
              <a:prstGeom prst="line">
                <a:avLst/>
              </a:prstGeom>
              <a:ln w="57150">
                <a:solidFill>
                  <a:schemeClr val="tx1">
                    <a:alpha val="76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266B9366-66DB-469E-90C7-12160341AFB5}"/>
                  </a:ext>
                </a:extLst>
              </p:cNvPr>
              <p:cNvSpPr/>
              <p:nvPr/>
            </p:nvSpPr>
            <p:spPr>
              <a:xfrm rot="16200000">
                <a:off x="5655742" y="5133975"/>
                <a:ext cx="903312" cy="819150"/>
              </a:xfrm>
              <a:prstGeom prst="arc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0BA924B-5415-4512-9ABB-9EC88627D0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859" y="4669788"/>
                <a:ext cx="755650" cy="70132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2D7B6B-AD74-4EBC-8F9B-E7A63423620C}"/>
                </a:ext>
              </a:extLst>
            </p:cNvPr>
            <p:cNvSpPr txBox="1"/>
            <p:nvPr/>
          </p:nvSpPr>
          <p:spPr>
            <a:xfrm>
              <a:off x="1613934" y="14170378"/>
              <a:ext cx="4546250" cy="992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Overhanging print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678E3C-4CA3-4F1D-9BB6-8B43ECFEA4DF}"/>
              </a:ext>
            </a:extLst>
          </p:cNvPr>
          <p:cNvGrpSpPr/>
          <p:nvPr/>
        </p:nvGrpSpPr>
        <p:grpSpPr>
          <a:xfrm>
            <a:off x="7271181" y="1290002"/>
            <a:ext cx="2568618" cy="2704287"/>
            <a:chOff x="5735047" y="9758397"/>
            <a:chExt cx="5136088" cy="52617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3A80AA-C920-485E-A969-BAD8662043AB}"/>
                </a:ext>
              </a:extLst>
            </p:cNvPr>
            <p:cNvSpPr txBox="1"/>
            <p:nvPr/>
          </p:nvSpPr>
          <p:spPr>
            <a:xfrm>
              <a:off x="5735047" y="13882366"/>
              <a:ext cx="5136088" cy="1137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 consumption FDM [1]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CCE26F2-3CF9-4D6B-BDED-4C910EFCF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4" t="9930" r="18986" b="16558"/>
            <a:stretch/>
          </p:blipFill>
          <p:spPr>
            <a:xfrm>
              <a:off x="6287564" y="9758397"/>
              <a:ext cx="4016448" cy="390830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9BAC8D-2CFE-4186-B6D0-BD1FEA79BB97}"/>
              </a:ext>
            </a:extLst>
          </p:cNvPr>
          <p:cNvGrpSpPr/>
          <p:nvPr/>
        </p:nvGrpSpPr>
        <p:grpSpPr>
          <a:xfrm>
            <a:off x="4360413" y="1348985"/>
            <a:ext cx="7831587" cy="5544972"/>
            <a:chOff x="5165308" y="1531169"/>
            <a:chExt cx="7831587" cy="554497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CA96AA-4ECA-46A2-8A3C-CD5A75214CDD}"/>
                </a:ext>
              </a:extLst>
            </p:cNvPr>
            <p:cNvGrpSpPr/>
            <p:nvPr/>
          </p:nvGrpSpPr>
          <p:grpSpPr>
            <a:xfrm>
              <a:off x="5165308" y="1531169"/>
              <a:ext cx="2743201" cy="2442941"/>
              <a:chOff x="10432648" y="9917068"/>
              <a:chExt cx="3913238" cy="47616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4FF64-25A9-4885-885A-8ED055D96566}"/>
                  </a:ext>
                </a:extLst>
              </p:cNvPr>
              <p:cNvSpPr txBox="1"/>
              <p:nvPr/>
            </p:nvSpPr>
            <p:spPr>
              <a:xfrm>
                <a:off x="10432648" y="14018802"/>
                <a:ext cx="3913238" cy="6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 wastage FDM [1]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600FA99-D1C0-4BC5-A9D4-6FB4FD530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1" t="11638" r="18658" b="13496"/>
              <a:stretch/>
            </p:blipFill>
            <p:spPr>
              <a:xfrm>
                <a:off x="10687200" y="9917068"/>
                <a:ext cx="2865418" cy="3915173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950004-523A-493E-93D2-77BAE5114EA0}"/>
                </a:ext>
              </a:extLst>
            </p:cNvPr>
            <p:cNvSpPr txBox="1"/>
            <p:nvPr/>
          </p:nvSpPr>
          <p:spPr>
            <a:xfrm>
              <a:off x="10715501" y="6706809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[1] </a:t>
              </a:r>
              <a:r>
                <a:rPr lang="en-US" dirty="0" err="1">
                  <a:solidFill>
                    <a:srgbClr val="00B050"/>
                  </a:solidFill>
                </a:rPr>
                <a:t>Ruoyu</a:t>
              </a:r>
              <a:r>
                <a:rPr lang="en-US" dirty="0">
                  <a:solidFill>
                    <a:srgbClr val="00B050"/>
                  </a:solidFill>
                </a:rPr>
                <a:t> Sang , 2016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9739CE-4064-4166-9364-8D30AE8DE8E2}"/>
              </a:ext>
            </a:extLst>
          </p:cNvPr>
          <p:cNvGrpSpPr/>
          <p:nvPr/>
        </p:nvGrpSpPr>
        <p:grpSpPr>
          <a:xfrm>
            <a:off x="3041399" y="4264914"/>
            <a:ext cx="6132845" cy="2488202"/>
            <a:chOff x="865683" y="15746565"/>
            <a:chExt cx="8108576" cy="33099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35B2961-4872-4F00-8959-DFFBAF35E7C5}"/>
                </a:ext>
              </a:extLst>
            </p:cNvPr>
            <p:cNvGrpSpPr/>
            <p:nvPr/>
          </p:nvGrpSpPr>
          <p:grpSpPr>
            <a:xfrm>
              <a:off x="865683" y="15746565"/>
              <a:ext cx="8108576" cy="2760467"/>
              <a:chOff x="593921" y="15120715"/>
              <a:chExt cx="8108576" cy="2760467"/>
            </a:xfrm>
          </p:grpSpPr>
          <p:pic>
            <p:nvPicPr>
              <p:cNvPr id="48" name="Content Placeholder 5 2">
                <a:extLst>
                  <a:ext uri="{FF2B5EF4-FFF2-40B4-BE49-F238E27FC236}">
                    <a16:creationId xmlns:a16="http://schemas.microsoft.com/office/drawing/2014/main" id="{E6952872-4D6D-4F92-9B90-430F937CC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9" r="18210"/>
              <a:stretch/>
            </p:blipFill>
            <p:spPr>
              <a:xfrm>
                <a:off x="4789261" y="15160180"/>
                <a:ext cx="3913236" cy="272100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3F7CD2A-4C7C-4D9B-BA36-1728C964D02F}"/>
                  </a:ext>
                </a:extLst>
              </p:cNvPr>
              <p:cNvGrpSpPr/>
              <p:nvPr/>
            </p:nvGrpSpPr>
            <p:grpSpPr>
              <a:xfrm>
                <a:off x="593921" y="15120715"/>
                <a:ext cx="4062704" cy="2756706"/>
                <a:chOff x="4350317" y="2010208"/>
                <a:chExt cx="4062704" cy="2756706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639E5046-AC89-40C2-93B8-B281643BB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919" r="22838"/>
                <a:stretch/>
              </p:blipFill>
              <p:spPr>
                <a:xfrm>
                  <a:off x="4722291" y="2049672"/>
                  <a:ext cx="3690730" cy="2717242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1849E89-A37B-4B5B-8EB6-E1D4A3161E12}"/>
                    </a:ext>
                  </a:extLst>
                </p:cNvPr>
                <p:cNvGrpSpPr/>
                <p:nvPr/>
              </p:nvGrpSpPr>
              <p:grpSpPr>
                <a:xfrm>
                  <a:off x="4350317" y="2010208"/>
                  <a:ext cx="314219" cy="2756706"/>
                  <a:chOff x="70790" y="2382135"/>
                  <a:chExt cx="314217" cy="2947060"/>
                </a:xfrm>
              </p:grpSpPr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2AC7B989-C60C-46F9-8E35-44F78A79C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8943" y="3221572"/>
                    <a:ext cx="0" cy="2107623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D46CF5EF-D383-4B61-9FF6-2DCAA017A62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790" y="2382135"/>
                    <a:ext cx="314217" cy="65627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768238-E8B6-46EF-8CB6-C13A35569F14}"/>
                </a:ext>
              </a:extLst>
            </p:cNvPr>
            <p:cNvSpPr txBox="1"/>
            <p:nvPr/>
          </p:nvSpPr>
          <p:spPr>
            <a:xfrm>
              <a:off x="1237657" y="18606130"/>
              <a:ext cx="7736602" cy="450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Unsupported overhangs in metal printing causes burning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F09EF21-ACD4-40C6-BD29-95AB23A42DEF}"/>
              </a:ext>
            </a:extLst>
          </p:cNvPr>
          <p:cNvSpPr/>
          <p:nvPr/>
        </p:nvSpPr>
        <p:spPr>
          <a:xfrm>
            <a:off x="6438900" y="4710437"/>
            <a:ext cx="1381125" cy="9855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3D831A-EF94-4EEB-ACDD-622F3D7005FC}"/>
              </a:ext>
            </a:extLst>
          </p:cNvPr>
          <p:cNvSpPr txBox="1"/>
          <p:nvPr/>
        </p:nvSpPr>
        <p:spPr>
          <a:xfrm>
            <a:off x="9556174" y="2011793"/>
            <a:ext cx="256861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1) Decrease material consumption for support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BFEBC9-9953-430F-8F54-F6809AF591F8}"/>
              </a:ext>
            </a:extLst>
          </p:cNvPr>
          <p:cNvSpPr txBox="1"/>
          <p:nvPr/>
        </p:nvSpPr>
        <p:spPr>
          <a:xfrm>
            <a:off x="9556174" y="4949885"/>
            <a:ext cx="256861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2) Improve support’s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390709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D59A-A682-4CCF-8352-4E34540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Optimization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B1589-0154-48C9-8788-EE2983ED8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225FC-A582-464C-9659-F0F640D21DC5}"/>
              </a:ext>
            </a:extLst>
          </p:cNvPr>
          <p:cNvSpPr txBox="1"/>
          <p:nvPr/>
        </p:nvSpPr>
        <p:spPr>
          <a:xfrm>
            <a:off x="5133954" y="580583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Henrichsen</a:t>
            </a:r>
            <a:r>
              <a:rPr lang="en-US" dirty="0"/>
              <a:t> 2015]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11EB6-B312-4A35-82EA-3AE64E79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73" y="1138674"/>
            <a:ext cx="9222602" cy="46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930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D59A-A682-4CCF-8352-4E34540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Optimization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B1589-0154-48C9-8788-EE2983ED8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A28189-9FB6-40F3-89E7-969261B1F5EA}"/>
              </a:ext>
            </a:extLst>
          </p:cNvPr>
          <p:cNvGrpSpPr/>
          <p:nvPr/>
        </p:nvGrpSpPr>
        <p:grpSpPr>
          <a:xfrm>
            <a:off x="219075" y="985837"/>
            <a:ext cx="5000625" cy="4886325"/>
            <a:chOff x="219075" y="985837"/>
            <a:chExt cx="5000625" cy="48863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53714D-BBEA-4C2F-8BB6-687856244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075" y="985837"/>
              <a:ext cx="5000625" cy="48863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47F4C-83CA-4773-89EC-ABCCCB5016F9}"/>
                </a:ext>
              </a:extLst>
            </p:cNvPr>
            <p:cNvSpPr txBox="1"/>
            <p:nvPr/>
          </p:nvSpPr>
          <p:spPr>
            <a:xfrm>
              <a:off x="1944142" y="5502830"/>
              <a:ext cx="1550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err="1"/>
                <a:t>Hvejsel</a:t>
              </a:r>
              <a:r>
                <a:rPr lang="en-US" dirty="0"/>
                <a:t> 2011]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BA0915-3451-49DD-8E6B-A7267983D332}"/>
              </a:ext>
            </a:extLst>
          </p:cNvPr>
          <p:cNvGrpSpPr/>
          <p:nvPr/>
        </p:nvGrpSpPr>
        <p:grpSpPr>
          <a:xfrm>
            <a:off x="5857875" y="1127806"/>
            <a:ext cx="4838700" cy="4787054"/>
            <a:chOff x="5857875" y="1127806"/>
            <a:chExt cx="4838700" cy="47870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DD95B4-68D9-47A4-9AD5-5137B6CFD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7875" y="1127806"/>
              <a:ext cx="4838700" cy="46179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06C0CD-A88C-41D8-8C07-329BEF1897F5}"/>
                </a:ext>
              </a:extLst>
            </p:cNvPr>
            <p:cNvSpPr txBox="1"/>
            <p:nvPr/>
          </p:nvSpPr>
          <p:spPr>
            <a:xfrm>
              <a:off x="7582942" y="5545528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err="1"/>
                <a:t>Duvaut</a:t>
              </a:r>
              <a:r>
                <a:rPr lang="en-US" dirty="0"/>
                <a:t> 2000]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5232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22B2-D72D-4899-8C6E-E2BE6B0F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A5A5E-FFB0-4F5D-9269-EDE15DB7B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F4230-8BC0-4A4D-81C2-2196941D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146" y="1095375"/>
            <a:ext cx="5238900" cy="4527758"/>
          </a:xfrm>
        </p:spPr>
        <p:txBody>
          <a:bodyPr/>
          <a:lstStyle/>
          <a:p>
            <a:r>
              <a:rPr lang="en-US" dirty="0"/>
              <a:t>Composite materials – Topology optimization – </a:t>
            </a:r>
          </a:p>
          <a:p>
            <a:pPr lvl="1"/>
            <a:r>
              <a:rPr lang="en-US" dirty="0"/>
              <a:t>Material placement ? ( topology and orientation)</a:t>
            </a:r>
          </a:p>
          <a:p>
            <a:pPr lvl="1"/>
            <a:r>
              <a:rPr lang="en-US" dirty="0"/>
              <a:t>Anisotropic material – Stronger along particular direction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F56436-E312-494A-8841-9F0C8C2B835D}"/>
              </a:ext>
            </a:extLst>
          </p:cNvPr>
          <p:cNvGrpSpPr/>
          <p:nvPr/>
        </p:nvGrpSpPr>
        <p:grpSpPr>
          <a:xfrm>
            <a:off x="8326394" y="1224281"/>
            <a:ext cx="3357605" cy="2122412"/>
            <a:chOff x="8326394" y="1224281"/>
            <a:chExt cx="3357605" cy="21224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21DAE3-CF40-4E24-A959-3CC9F9865AD0}"/>
                </a:ext>
              </a:extLst>
            </p:cNvPr>
            <p:cNvGrpSpPr/>
            <p:nvPr/>
          </p:nvGrpSpPr>
          <p:grpSpPr>
            <a:xfrm>
              <a:off x="8326394" y="1224281"/>
              <a:ext cx="3357605" cy="1883410"/>
              <a:chOff x="8058150" y="1421765"/>
              <a:chExt cx="3357605" cy="188341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8DD338-6C83-497C-ABF7-FF9F9C138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8" t="4863" r="57064" b="4972"/>
              <a:stretch/>
            </p:blipFill>
            <p:spPr>
              <a:xfrm>
                <a:off x="8058150" y="2047875"/>
                <a:ext cx="524273" cy="1257300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B3D522A5-139F-41CC-8AF0-003E2D021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56716" y="1421765"/>
                <a:ext cx="2359039" cy="1797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4CDA3C-399E-44A1-8861-0B5FB76E8A44}"/>
                  </a:ext>
                </a:extLst>
              </p:cNvPr>
              <p:cNvSpPr/>
              <p:nvPr/>
            </p:nvSpPr>
            <p:spPr>
              <a:xfrm>
                <a:off x="9572625" y="2895600"/>
                <a:ext cx="333375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1CF4F58-D0F1-4AC0-BE9D-3C69FCA36701}"/>
                  </a:ext>
                </a:extLst>
              </p:cNvPr>
              <p:cNvCxnSpPr>
                <a:endCxn id="7" idx="0"/>
              </p:cNvCxnSpPr>
              <p:nvPr/>
            </p:nvCxnSpPr>
            <p:spPr>
              <a:xfrm flipH="1" flipV="1">
                <a:off x="8320287" y="2047875"/>
                <a:ext cx="1252338" cy="8477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888D08A-61DD-48DA-A40D-7CB8DEEBEF9E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8291713" y="3090722"/>
                <a:ext cx="1329734" cy="21445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772442-E0BF-462C-8707-60139D26B96F}"/>
                </a:ext>
              </a:extLst>
            </p:cNvPr>
            <p:cNvSpPr txBox="1"/>
            <p:nvPr/>
          </p:nvSpPr>
          <p:spPr>
            <a:xfrm>
              <a:off x="9840869" y="2977361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[Zhang 2017]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332410-4E38-4C88-887E-F48C4E2D82EE}"/>
              </a:ext>
            </a:extLst>
          </p:cNvPr>
          <p:cNvGrpSpPr/>
          <p:nvPr/>
        </p:nvGrpSpPr>
        <p:grpSpPr>
          <a:xfrm>
            <a:off x="8048625" y="3545840"/>
            <a:ext cx="3862807" cy="2758884"/>
            <a:chOff x="8559956" y="3888522"/>
            <a:chExt cx="3351475" cy="21774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747B2F-DBB5-412F-AC9D-0CD2D2C21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14" t="6598"/>
            <a:stretch/>
          </p:blipFill>
          <p:spPr>
            <a:xfrm>
              <a:off x="8559956" y="3888522"/>
              <a:ext cx="3351475" cy="199831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A6293-0656-428E-8FF1-64A9AEF64231}"/>
                </a:ext>
              </a:extLst>
            </p:cNvPr>
            <p:cNvSpPr txBox="1"/>
            <p:nvPr/>
          </p:nvSpPr>
          <p:spPr>
            <a:xfrm>
              <a:off x="9908803" y="5774487"/>
              <a:ext cx="1167166" cy="291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[Lund </a:t>
              </a:r>
              <a:r>
                <a:rPr lang="en-US" b="1" u="sng" dirty="0"/>
                <a:t>2005</a:t>
              </a:r>
              <a:r>
                <a:rPr lang="en-US" dirty="0"/>
                <a:t>]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57B5D70B-3449-4CF2-8D51-A8F080E466A1}"/>
              </a:ext>
            </a:extLst>
          </p:cNvPr>
          <p:cNvSpPr/>
          <p:nvPr/>
        </p:nvSpPr>
        <p:spPr>
          <a:xfrm>
            <a:off x="8486775" y="4133850"/>
            <a:ext cx="21907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21450-B6A4-4D11-83B8-AEEACDD58619}"/>
              </a:ext>
            </a:extLst>
          </p:cNvPr>
          <p:cNvGrpSpPr>
            <a:grpSpLocks noChangeAspect="1"/>
          </p:cNvGrpSpPr>
          <p:nvPr/>
        </p:nvGrpSpPr>
        <p:grpSpPr>
          <a:xfrm>
            <a:off x="552011" y="3991199"/>
            <a:ext cx="2827875" cy="2157252"/>
            <a:chOff x="6380963" y="23189109"/>
            <a:chExt cx="7968624" cy="607888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8C5A0E5-12A7-4446-B57A-0EBADA5DA5EC}"/>
                </a:ext>
              </a:extLst>
            </p:cNvPr>
            <p:cNvGrpSpPr/>
            <p:nvPr/>
          </p:nvGrpSpPr>
          <p:grpSpPr>
            <a:xfrm>
              <a:off x="6380963" y="23189109"/>
              <a:ext cx="7240380" cy="1861811"/>
              <a:chOff x="6568937" y="23159726"/>
              <a:chExt cx="7240380" cy="186181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DDFA3B2-89BE-4E78-B187-10F0E27C31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56622" y="23159726"/>
                <a:ext cx="4677488" cy="1841465"/>
                <a:chOff x="908051" y="1790696"/>
                <a:chExt cx="6476992" cy="210499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5C12F70-82EB-4F05-86D9-B6371BC923D1}"/>
                    </a:ext>
                  </a:extLst>
                </p:cNvPr>
                <p:cNvGrpSpPr/>
                <p:nvPr/>
              </p:nvGrpSpPr>
              <p:grpSpPr>
                <a:xfrm>
                  <a:off x="908051" y="1790696"/>
                  <a:ext cx="6476992" cy="422278"/>
                  <a:chOff x="908051" y="1790696"/>
                  <a:chExt cx="6476992" cy="422278"/>
                </a:xfrm>
              </p:grpSpPr>
              <p:grpSp>
                <p:nvGrpSpPr>
                  <p:cNvPr id="570" name="Group 569">
                    <a:extLst>
                      <a:ext uri="{FF2B5EF4-FFF2-40B4-BE49-F238E27FC236}">
                        <a16:creationId xmlns:a16="http://schemas.microsoft.com/office/drawing/2014/main" id="{7047BA9A-F490-4D58-9F09-F4DCB8162752}"/>
                      </a:ext>
                    </a:extLst>
                  </p:cNvPr>
                  <p:cNvGrpSpPr/>
                  <p:nvPr/>
                </p:nvGrpSpPr>
                <p:grpSpPr>
                  <a:xfrm>
                    <a:off x="908051" y="1790698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664" name="Group 663">
                      <a:extLst>
                        <a:ext uri="{FF2B5EF4-FFF2-40B4-BE49-F238E27FC236}">
                          <a16:creationId xmlns:a16="http://schemas.microsoft.com/office/drawing/2014/main" id="{8FF404AA-A424-470B-B091-540C9F557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85" name="Rectangle 684">
                        <a:extLst>
                          <a:ext uri="{FF2B5EF4-FFF2-40B4-BE49-F238E27FC236}">
                            <a16:creationId xmlns:a16="http://schemas.microsoft.com/office/drawing/2014/main" id="{1221078B-A55A-4B86-9D5D-AE64D5AB8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6" name="Rectangle 685">
                        <a:extLst>
                          <a:ext uri="{FF2B5EF4-FFF2-40B4-BE49-F238E27FC236}">
                            <a16:creationId xmlns:a16="http://schemas.microsoft.com/office/drawing/2014/main" id="{9997C4EC-C3D7-4BFD-9232-A693A26E76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7" name="Rectangle 686">
                        <a:extLst>
                          <a:ext uri="{FF2B5EF4-FFF2-40B4-BE49-F238E27FC236}">
                            <a16:creationId xmlns:a16="http://schemas.microsoft.com/office/drawing/2014/main" id="{54A23C30-DF5B-4258-9814-54B3C270C6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8" name="Rectangle 687">
                        <a:extLst>
                          <a:ext uri="{FF2B5EF4-FFF2-40B4-BE49-F238E27FC236}">
                            <a16:creationId xmlns:a16="http://schemas.microsoft.com/office/drawing/2014/main" id="{13093CBA-CD2D-4282-A080-6C3E7D789F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9" name="Rectangle 688">
                        <a:extLst>
                          <a:ext uri="{FF2B5EF4-FFF2-40B4-BE49-F238E27FC236}">
                            <a16:creationId xmlns:a16="http://schemas.microsoft.com/office/drawing/2014/main" id="{6889213A-D75B-49BD-876E-7B7D8B99C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0" name="Rectangle 689">
                        <a:extLst>
                          <a:ext uri="{FF2B5EF4-FFF2-40B4-BE49-F238E27FC236}">
                            <a16:creationId xmlns:a16="http://schemas.microsoft.com/office/drawing/2014/main" id="{7298954A-85F0-44F0-BCFC-DFC50FF8B1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1" name="Rectangle 690">
                        <a:extLst>
                          <a:ext uri="{FF2B5EF4-FFF2-40B4-BE49-F238E27FC236}">
                            <a16:creationId xmlns:a16="http://schemas.microsoft.com/office/drawing/2014/main" id="{3C00CFD5-760F-4859-8E05-CBEE14BC9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2" name="Rectangle 691">
                        <a:extLst>
                          <a:ext uri="{FF2B5EF4-FFF2-40B4-BE49-F238E27FC236}">
                            <a16:creationId xmlns:a16="http://schemas.microsoft.com/office/drawing/2014/main" id="{E273C1EA-FD36-47D4-AAE7-3B75CAB49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3" name="Rectangle 692">
                        <a:extLst>
                          <a:ext uri="{FF2B5EF4-FFF2-40B4-BE49-F238E27FC236}">
                            <a16:creationId xmlns:a16="http://schemas.microsoft.com/office/drawing/2014/main" id="{C08B49A4-ACD0-49B8-92EA-67E6F7212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5" name="Group 664">
                      <a:extLst>
                        <a:ext uri="{FF2B5EF4-FFF2-40B4-BE49-F238E27FC236}">
                          <a16:creationId xmlns:a16="http://schemas.microsoft.com/office/drawing/2014/main" id="{C1A552C8-6CDA-4B50-943A-FE3497CCAA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76" name="Rectangle 675">
                        <a:extLst>
                          <a:ext uri="{FF2B5EF4-FFF2-40B4-BE49-F238E27FC236}">
                            <a16:creationId xmlns:a16="http://schemas.microsoft.com/office/drawing/2014/main" id="{34612FAB-6DCE-4B65-A9A3-9B35D0C57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7" name="Rectangle 676">
                        <a:extLst>
                          <a:ext uri="{FF2B5EF4-FFF2-40B4-BE49-F238E27FC236}">
                            <a16:creationId xmlns:a16="http://schemas.microsoft.com/office/drawing/2014/main" id="{56E69582-57C2-4FCB-963B-A116F86B0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8" name="Rectangle 677">
                        <a:extLst>
                          <a:ext uri="{FF2B5EF4-FFF2-40B4-BE49-F238E27FC236}">
                            <a16:creationId xmlns:a16="http://schemas.microsoft.com/office/drawing/2014/main" id="{5DAABA3D-36B1-4DB9-9314-F670D6C15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9" name="Rectangle 678">
                        <a:extLst>
                          <a:ext uri="{FF2B5EF4-FFF2-40B4-BE49-F238E27FC236}">
                            <a16:creationId xmlns:a16="http://schemas.microsoft.com/office/drawing/2014/main" id="{0FD366E0-682B-4B63-878B-EA925B60C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0" name="Rectangle 679">
                        <a:extLst>
                          <a:ext uri="{FF2B5EF4-FFF2-40B4-BE49-F238E27FC236}">
                            <a16:creationId xmlns:a16="http://schemas.microsoft.com/office/drawing/2014/main" id="{8D7FD08B-55F2-48D3-ADF1-123643AC7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1" name="Rectangle 680">
                        <a:extLst>
                          <a:ext uri="{FF2B5EF4-FFF2-40B4-BE49-F238E27FC236}">
                            <a16:creationId xmlns:a16="http://schemas.microsoft.com/office/drawing/2014/main" id="{7EC724B9-ABC3-4E60-AF41-24755F66EC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2" name="Rectangle 681">
                        <a:extLst>
                          <a:ext uri="{FF2B5EF4-FFF2-40B4-BE49-F238E27FC236}">
                            <a16:creationId xmlns:a16="http://schemas.microsoft.com/office/drawing/2014/main" id="{BAD589BC-0911-4BFF-BBBF-1803C5E51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3" name="Rectangle 682">
                        <a:extLst>
                          <a:ext uri="{FF2B5EF4-FFF2-40B4-BE49-F238E27FC236}">
                            <a16:creationId xmlns:a16="http://schemas.microsoft.com/office/drawing/2014/main" id="{6D9DC47E-94B3-4745-A0B3-354B8A8071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4" name="Rectangle 683">
                        <a:extLst>
                          <a:ext uri="{FF2B5EF4-FFF2-40B4-BE49-F238E27FC236}">
                            <a16:creationId xmlns:a16="http://schemas.microsoft.com/office/drawing/2014/main" id="{9C7F7409-20B5-4A4B-8857-728D84A7A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6" name="Group 665">
                      <a:extLst>
                        <a:ext uri="{FF2B5EF4-FFF2-40B4-BE49-F238E27FC236}">
                          <a16:creationId xmlns:a16="http://schemas.microsoft.com/office/drawing/2014/main" id="{946B59D4-ED0B-469A-B08A-513DBA3E3F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67" name="Rectangle 666">
                        <a:extLst>
                          <a:ext uri="{FF2B5EF4-FFF2-40B4-BE49-F238E27FC236}">
                            <a16:creationId xmlns:a16="http://schemas.microsoft.com/office/drawing/2014/main" id="{AE5A0BEF-71EE-4ABC-B50A-3B8CA60086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8" name="Rectangle 667">
                        <a:extLst>
                          <a:ext uri="{FF2B5EF4-FFF2-40B4-BE49-F238E27FC236}">
                            <a16:creationId xmlns:a16="http://schemas.microsoft.com/office/drawing/2014/main" id="{4A33865B-7171-43EA-9C19-3FC3FDEFA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9" name="Rectangle 668">
                        <a:extLst>
                          <a:ext uri="{FF2B5EF4-FFF2-40B4-BE49-F238E27FC236}">
                            <a16:creationId xmlns:a16="http://schemas.microsoft.com/office/drawing/2014/main" id="{7A3AD32F-A657-4D9B-838B-16AAA113D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0" name="Rectangle 669">
                        <a:extLst>
                          <a:ext uri="{FF2B5EF4-FFF2-40B4-BE49-F238E27FC236}">
                            <a16:creationId xmlns:a16="http://schemas.microsoft.com/office/drawing/2014/main" id="{718D5A74-71D0-42C5-AF9A-5D37B9E4B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1" name="Rectangle 670">
                        <a:extLst>
                          <a:ext uri="{FF2B5EF4-FFF2-40B4-BE49-F238E27FC236}">
                            <a16:creationId xmlns:a16="http://schemas.microsoft.com/office/drawing/2014/main" id="{E52EBFC3-A5CB-4824-A2AF-02D213E5F3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2" name="Rectangle 671">
                        <a:extLst>
                          <a:ext uri="{FF2B5EF4-FFF2-40B4-BE49-F238E27FC236}">
                            <a16:creationId xmlns:a16="http://schemas.microsoft.com/office/drawing/2014/main" id="{C96B4175-8849-440B-8CA0-90F839A5F2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3" name="Rectangle 672">
                        <a:extLst>
                          <a:ext uri="{FF2B5EF4-FFF2-40B4-BE49-F238E27FC236}">
                            <a16:creationId xmlns:a16="http://schemas.microsoft.com/office/drawing/2014/main" id="{FB50192A-42DE-4325-9FED-1582EA3D3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4" name="Rectangle 673">
                        <a:extLst>
                          <a:ext uri="{FF2B5EF4-FFF2-40B4-BE49-F238E27FC236}">
                            <a16:creationId xmlns:a16="http://schemas.microsoft.com/office/drawing/2014/main" id="{128E6350-F7CF-4E7F-826B-DA6F53540A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5" name="Rectangle 674">
                        <a:extLst>
                          <a:ext uri="{FF2B5EF4-FFF2-40B4-BE49-F238E27FC236}">
                            <a16:creationId xmlns:a16="http://schemas.microsoft.com/office/drawing/2014/main" id="{675CFA5C-EDC3-4253-A31B-12447732B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71" name="Group 570">
                    <a:extLst>
                      <a:ext uri="{FF2B5EF4-FFF2-40B4-BE49-F238E27FC236}">
                        <a16:creationId xmlns:a16="http://schemas.microsoft.com/office/drawing/2014/main" id="{54D5B38D-884C-489B-8DB9-1B4439B4CB0A}"/>
                      </a:ext>
                    </a:extLst>
                  </p:cNvPr>
                  <p:cNvGrpSpPr/>
                  <p:nvPr/>
                </p:nvGrpSpPr>
                <p:grpSpPr>
                  <a:xfrm>
                    <a:off x="2527299" y="1790697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634" name="Group 633">
                      <a:extLst>
                        <a:ext uri="{FF2B5EF4-FFF2-40B4-BE49-F238E27FC236}">
                          <a16:creationId xmlns:a16="http://schemas.microsoft.com/office/drawing/2014/main" id="{6448A544-250F-4B1E-818E-AD01BA94C1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55" name="Rectangle 654">
                        <a:extLst>
                          <a:ext uri="{FF2B5EF4-FFF2-40B4-BE49-F238E27FC236}">
                            <a16:creationId xmlns:a16="http://schemas.microsoft.com/office/drawing/2014/main" id="{4BB1CF5C-6B1F-41E2-BC2D-75F5E9802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6" name="Rectangle 655">
                        <a:extLst>
                          <a:ext uri="{FF2B5EF4-FFF2-40B4-BE49-F238E27FC236}">
                            <a16:creationId xmlns:a16="http://schemas.microsoft.com/office/drawing/2014/main" id="{C65092BA-D089-48BE-AE33-64853D1CFB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7" name="Rectangle 656">
                        <a:extLst>
                          <a:ext uri="{FF2B5EF4-FFF2-40B4-BE49-F238E27FC236}">
                            <a16:creationId xmlns:a16="http://schemas.microsoft.com/office/drawing/2014/main" id="{437AD96E-52C8-4C6B-BAC7-2B7B8F6652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Rectangle 657">
                        <a:extLst>
                          <a:ext uri="{FF2B5EF4-FFF2-40B4-BE49-F238E27FC236}">
                            <a16:creationId xmlns:a16="http://schemas.microsoft.com/office/drawing/2014/main" id="{2AD762CB-7120-4839-A9F9-BBC4AB5E3A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9" name="Rectangle 658">
                        <a:extLst>
                          <a:ext uri="{FF2B5EF4-FFF2-40B4-BE49-F238E27FC236}">
                            <a16:creationId xmlns:a16="http://schemas.microsoft.com/office/drawing/2014/main" id="{CD80B28D-2ADA-4C09-A0CB-E83FFF2C1D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0" name="Rectangle 659">
                        <a:extLst>
                          <a:ext uri="{FF2B5EF4-FFF2-40B4-BE49-F238E27FC236}">
                            <a16:creationId xmlns:a16="http://schemas.microsoft.com/office/drawing/2014/main" id="{D20EF1A8-C3F4-4A40-A8A0-906802BB9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Rectangle 660">
                        <a:extLst>
                          <a:ext uri="{FF2B5EF4-FFF2-40B4-BE49-F238E27FC236}">
                            <a16:creationId xmlns:a16="http://schemas.microsoft.com/office/drawing/2014/main" id="{EB451D0F-71C5-49FB-BBD2-03AEF4190C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2" name="Rectangle 661">
                        <a:extLst>
                          <a:ext uri="{FF2B5EF4-FFF2-40B4-BE49-F238E27FC236}">
                            <a16:creationId xmlns:a16="http://schemas.microsoft.com/office/drawing/2014/main" id="{2C612280-A29C-486C-9B47-0447A02C8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3" name="Rectangle 662">
                        <a:extLst>
                          <a:ext uri="{FF2B5EF4-FFF2-40B4-BE49-F238E27FC236}">
                            <a16:creationId xmlns:a16="http://schemas.microsoft.com/office/drawing/2014/main" id="{E75E3D0A-2EF6-4F54-8028-BA18D78DE1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35" name="Group 634">
                      <a:extLst>
                        <a:ext uri="{FF2B5EF4-FFF2-40B4-BE49-F238E27FC236}">
                          <a16:creationId xmlns:a16="http://schemas.microsoft.com/office/drawing/2014/main" id="{EC4EA1F5-4F3E-42EE-B92B-BA9E015607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46" name="Rectangle 645">
                        <a:extLst>
                          <a:ext uri="{FF2B5EF4-FFF2-40B4-BE49-F238E27FC236}">
                            <a16:creationId xmlns:a16="http://schemas.microsoft.com/office/drawing/2014/main" id="{B8271E14-9771-4F62-BB5C-DD2C110048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7" name="Rectangle 646">
                        <a:extLst>
                          <a:ext uri="{FF2B5EF4-FFF2-40B4-BE49-F238E27FC236}">
                            <a16:creationId xmlns:a16="http://schemas.microsoft.com/office/drawing/2014/main" id="{9DB0C01E-40F1-41C9-AF91-D0043141FF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8" name="Rectangle 647">
                        <a:extLst>
                          <a:ext uri="{FF2B5EF4-FFF2-40B4-BE49-F238E27FC236}">
                            <a16:creationId xmlns:a16="http://schemas.microsoft.com/office/drawing/2014/main" id="{40EA2C20-CFCB-4EA4-8CB5-D091AD3CD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Rectangle 648">
                        <a:extLst>
                          <a:ext uri="{FF2B5EF4-FFF2-40B4-BE49-F238E27FC236}">
                            <a16:creationId xmlns:a16="http://schemas.microsoft.com/office/drawing/2014/main" id="{81CA6E90-4BF9-4A8B-B1F7-B1833705D0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0" name="Rectangle 649">
                        <a:extLst>
                          <a:ext uri="{FF2B5EF4-FFF2-40B4-BE49-F238E27FC236}">
                            <a16:creationId xmlns:a16="http://schemas.microsoft.com/office/drawing/2014/main" id="{18E714DD-732A-411A-B2FA-2E0B612F2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1" name="Rectangle 650">
                        <a:extLst>
                          <a:ext uri="{FF2B5EF4-FFF2-40B4-BE49-F238E27FC236}">
                            <a16:creationId xmlns:a16="http://schemas.microsoft.com/office/drawing/2014/main" id="{69558B9D-CF92-43D4-AEE0-30F31F578B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Rectangle 651">
                        <a:extLst>
                          <a:ext uri="{FF2B5EF4-FFF2-40B4-BE49-F238E27FC236}">
                            <a16:creationId xmlns:a16="http://schemas.microsoft.com/office/drawing/2014/main" id="{639A9C02-78B9-4739-BCE4-C5D0CA1F2C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3" name="Rectangle 652">
                        <a:extLst>
                          <a:ext uri="{FF2B5EF4-FFF2-40B4-BE49-F238E27FC236}">
                            <a16:creationId xmlns:a16="http://schemas.microsoft.com/office/drawing/2014/main" id="{B1C6CC08-104D-4F98-9C8A-9786ECFA0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4" name="Rectangle 653">
                        <a:extLst>
                          <a:ext uri="{FF2B5EF4-FFF2-40B4-BE49-F238E27FC236}">
                            <a16:creationId xmlns:a16="http://schemas.microsoft.com/office/drawing/2014/main" id="{EB2B684E-1DD2-4DED-A14B-B5F831C50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36" name="Group 635">
                      <a:extLst>
                        <a:ext uri="{FF2B5EF4-FFF2-40B4-BE49-F238E27FC236}">
                          <a16:creationId xmlns:a16="http://schemas.microsoft.com/office/drawing/2014/main" id="{D69630D0-BCD5-4B51-A108-7DDC81FBFC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37" name="Rectangle 636">
                        <a:extLst>
                          <a:ext uri="{FF2B5EF4-FFF2-40B4-BE49-F238E27FC236}">
                            <a16:creationId xmlns:a16="http://schemas.microsoft.com/office/drawing/2014/main" id="{CB9E2C74-5EE9-4562-9247-693677CCFC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8" name="Rectangle 637">
                        <a:extLst>
                          <a:ext uri="{FF2B5EF4-FFF2-40B4-BE49-F238E27FC236}">
                            <a16:creationId xmlns:a16="http://schemas.microsoft.com/office/drawing/2014/main" id="{E83DBF01-6395-49E0-899A-8EA7592D1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9" name="Rectangle 638">
                        <a:extLst>
                          <a:ext uri="{FF2B5EF4-FFF2-40B4-BE49-F238E27FC236}">
                            <a16:creationId xmlns:a16="http://schemas.microsoft.com/office/drawing/2014/main" id="{6260AE98-3D5A-48D1-8B36-089655F31C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0" name="Rectangle 639">
                        <a:extLst>
                          <a:ext uri="{FF2B5EF4-FFF2-40B4-BE49-F238E27FC236}">
                            <a16:creationId xmlns:a16="http://schemas.microsoft.com/office/drawing/2014/main" id="{7D4A90A1-24BE-4E02-B4E4-41FA5EF82B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1" name="Rectangle 640">
                        <a:extLst>
                          <a:ext uri="{FF2B5EF4-FFF2-40B4-BE49-F238E27FC236}">
                            <a16:creationId xmlns:a16="http://schemas.microsoft.com/office/drawing/2014/main" id="{A013E1A2-D11F-4842-9195-B510BC24FE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2" name="Rectangle 641">
                        <a:extLst>
                          <a:ext uri="{FF2B5EF4-FFF2-40B4-BE49-F238E27FC236}">
                            <a16:creationId xmlns:a16="http://schemas.microsoft.com/office/drawing/2014/main" id="{6BB08E9C-E6D1-4370-81E3-33FC306EA4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Rectangle 642">
                        <a:extLst>
                          <a:ext uri="{FF2B5EF4-FFF2-40B4-BE49-F238E27FC236}">
                            <a16:creationId xmlns:a16="http://schemas.microsoft.com/office/drawing/2014/main" id="{F213FEEE-6166-4834-8EA1-6A7D0C3AB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4" name="Rectangle 643">
                        <a:extLst>
                          <a:ext uri="{FF2B5EF4-FFF2-40B4-BE49-F238E27FC236}">
                            <a16:creationId xmlns:a16="http://schemas.microsoft.com/office/drawing/2014/main" id="{97E424A3-3056-43F6-9985-F9EF661A85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5" name="Rectangle 644">
                        <a:extLst>
                          <a:ext uri="{FF2B5EF4-FFF2-40B4-BE49-F238E27FC236}">
                            <a16:creationId xmlns:a16="http://schemas.microsoft.com/office/drawing/2014/main" id="{A620712F-63AA-4390-8AFE-655C11B73A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72" name="Group 571">
                    <a:extLst>
                      <a:ext uri="{FF2B5EF4-FFF2-40B4-BE49-F238E27FC236}">
                        <a16:creationId xmlns:a16="http://schemas.microsoft.com/office/drawing/2014/main" id="{D0BEBBBD-B66D-48B4-A804-4B6F1C70D5D8}"/>
                      </a:ext>
                    </a:extLst>
                  </p:cNvPr>
                  <p:cNvGrpSpPr/>
                  <p:nvPr/>
                </p:nvGrpSpPr>
                <p:grpSpPr>
                  <a:xfrm>
                    <a:off x="4146547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604" name="Group 603">
                      <a:extLst>
                        <a:ext uri="{FF2B5EF4-FFF2-40B4-BE49-F238E27FC236}">
                          <a16:creationId xmlns:a16="http://schemas.microsoft.com/office/drawing/2014/main" id="{C4E3F660-C555-438B-878A-268C5B0CA6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25" name="Rectangle 624">
                        <a:extLst>
                          <a:ext uri="{FF2B5EF4-FFF2-40B4-BE49-F238E27FC236}">
                            <a16:creationId xmlns:a16="http://schemas.microsoft.com/office/drawing/2014/main" id="{FABADB3A-6936-45B6-8652-990428A84C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6" name="Rectangle 625">
                        <a:extLst>
                          <a:ext uri="{FF2B5EF4-FFF2-40B4-BE49-F238E27FC236}">
                            <a16:creationId xmlns:a16="http://schemas.microsoft.com/office/drawing/2014/main" id="{CB6C7081-7DE4-4C44-A0A1-5AF0B560C7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7" name="Rectangle 626">
                        <a:extLst>
                          <a:ext uri="{FF2B5EF4-FFF2-40B4-BE49-F238E27FC236}">
                            <a16:creationId xmlns:a16="http://schemas.microsoft.com/office/drawing/2014/main" id="{0F92A1FF-C010-445F-B3C3-68BB5CA058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8" name="Rectangle 627">
                        <a:extLst>
                          <a:ext uri="{FF2B5EF4-FFF2-40B4-BE49-F238E27FC236}">
                            <a16:creationId xmlns:a16="http://schemas.microsoft.com/office/drawing/2014/main" id="{169FF937-7059-4FAD-A7DA-F2CB2DB96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9" name="Rectangle 628">
                        <a:extLst>
                          <a:ext uri="{FF2B5EF4-FFF2-40B4-BE49-F238E27FC236}">
                            <a16:creationId xmlns:a16="http://schemas.microsoft.com/office/drawing/2014/main" id="{7F0C2D65-ACE8-44AE-ACB6-6889B9F31B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0" name="Rectangle 629">
                        <a:extLst>
                          <a:ext uri="{FF2B5EF4-FFF2-40B4-BE49-F238E27FC236}">
                            <a16:creationId xmlns:a16="http://schemas.microsoft.com/office/drawing/2014/main" id="{B1F5C9B3-10E7-4FE0-B489-95FE98BE7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1" name="Rectangle 630">
                        <a:extLst>
                          <a:ext uri="{FF2B5EF4-FFF2-40B4-BE49-F238E27FC236}">
                            <a16:creationId xmlns:a16="http://schemas.microsoft.com/office/drawing/2014/main" id="{96C8A6E5-F751-4C75-B685-9256C92FB1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2" name="Rectangle 631">
                        <a:extLst>
                          <a:ext uri="{FF2B5EF4-FFF2-40B4-BE49-F238E27FC236}">
                            <a16:creationId xmlns:a16="http://schemas.microsoft.com/office/drawing/2014/main" id="{5F69D5E3-D823-4289-ABAA-C8EA776887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3" name="Rectangle 632">
                        <a:extLst>
                          <a:ext uri="{FF2B5EF4-FFF2-40B4-BE49-F238E27FC236}">
                            <a16:creationId xmlns:a16="http://schemas.microsoft.com/office/drawing/2014/main" id="{EEE4CB15-DDE7-4F1F-A7AE-10A4A6E5DC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05" name="Group 604">
                      <a:extLst>
                        <a:ext uri="{FF2B5EF4-FFF2-40B4-BE49-F238E27FC236}">
                          <a16:creationId xmlns:a16="http://schemas.microsoft.com/office/drawing/2014/main" id="{F0F55A99-4B53-4A76-B695-7CFC440947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16" name="Rectangle 615">
                        <a:extLst>
                          <a:ext uri="{FF2B5EF4-FFF2-40B4-BE49-F238E27FC236}">
                            <a16:creationId xmlns:a16="http://schemas.microsoft.com/office/drawing/2014/main" id="{EE175A2A-E720-429A-AA85-45064CE58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Rectangle 616">
                        <a:extLst>
                          <a:ext uri="{FF2B5EF4-FFF2-40B4-BE49-F238E27FC236}">
                            <a16:creationId xmlns:a16="http://schemas.microsoft.com/office/drawing/2014/main" id="{35B9DA61-C2C4-4F43-A4D7-06C7D428D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Rectangle 617">
                        <a:extLst>
                          <a:ext uri="{FF2B5EF4-FFF2-40B4-BE49-F238E27FC236}">
                            <a16:creationId xmlns:a16="http://schemas.microsoft.com/office/drawing/2014/main" id="{719F2197-A1D8-4ADB-B748-30BA729B7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Rectangle 618">
                        <a:extLst>
                          <a:ext uri="{FF2B5EF4-FFF2-40B4-BE49-F238E27FC236}">
                            <a16:creationId xmlns:a16="http://schemas.microsoft.com/office/drawing/2014/main" id="{8A9B5F2D-D73D-4025-AAD8-278620B39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Rectangle 619">
                        <a:extLst>
                          <a:ext uri="{FF2B5EF4-FFF2-40B4-BE49-F238E27FC236}">
                            <a16:creationId xmlns:a16="http://schemas.microsoft.com/office/drawing/2014/main" id="{B17C17ED-4AE4-4316-ACE3-806E28E27A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Rectangle 620">
                        <a:extLst>
                          <a:ext uri="{FF2B5EF4-FFF2-40B4-BE49-F238E27FC236}">
                            <a16:creationId xmlns:a16="http://schemas.microsoft.com/office/drawing/2014/main" id="{E115E37D-04C7-4B29-9FB4-AC1FD6B43B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2" name="Rectangle 621">
                        <a:extLst>
                          <a:ext uri="{FF2B5EF4-FFF2-40B4-BE49-F238E27FC236}">
                            <a16:creationId xmlns:a16="http://schemas.microsoft.com/office/drawing/2014/main" id="{AA124065-248E-44FC-B915-4C308B8DFB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3" name="Rectangle 622">
                        <a:extLst>
                          <a:ext uri="{FF2B5EF4-FFF2-40B4-BE49-F238E27FC236}">
                            <a16:creationId xmlns:a16="http://schemas.microsoft.com/office/drawing/2014/main" id="{F60303D7-F9C5-419C-A94D-31A22D951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4" name="Rectangle 623">
                        <a:extLst>
                          <a:ext uri="{FF2B5EF4-FFF2-40B4-BE49-F238E27FC236}">
                            <a16:creationId xmlns:a16="http://schemas.microsoft.com/office/drawing/2014/main" id="{24815F3C-51D9-4F97-AB23-4ECBFFFD4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06" name="Group 605">
                      <a:extLst>
                        <a:ext uri="{FF2B5EF4-FFF2-40B4-BE49-F238E27FC236}">
                          <a16:creationId xmlns:a16="http://schemas.microsoft.com/office/drawing/2014/main" id="{E3B10474-288A-47B7-989B-AE3E8E0B94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607" name="Rectangle 606">
                        <a:extLst>
                          <a:ext uri="{FF2B5EF4-FFF2-40B4-BE49-F238E27FC236}">
                            <a16:creationId xmlns:a16="http://schemas.microsoft.com/office/drawing/2014/main" id="{409D24A6-6AC8-4CC9-82FD-448223D53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8" name="Rectangle 607">
                        <a:extLst>
                          <a:ext uri="{FF2B5EF4-FFF2-40B4-BE49-F238E27FC236}">
                            <a16:creationId xmlns:a16="http://schemas.microsoft.com/office/drawing/2014/main" id="{D3118579-0753-4A9A-9ED4-69F451A9D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9" name="Rectangle 608">
                        <a:extLst>
                          <a:ext uri="{FF2B5EF4-FFF2-40B4-BE49-F238E27FC236}">
                            <a16:creationId xmlns:a16="http://schemas.microsoft.com/office/drawing/2014/main" id="{C8CECBFE-49FE-4EA1-99F7-7E8AF7D3BB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0" name="Rectangle 609">
                        <a:extLst>
                          <a:ext uri="{FF2B5EF4-FFF2-40B4-BE49-F238E27FC236}">
                            <a16:creationId xmlns:a16="http://schemas.microsoft.com/office/drawing/2014/main" id="{44F499B8-30BA-446C-B211-39B16456D0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1" name="Rectangle 610">
                        <a:extLst>
                          <a:ext uri="{FF2B5EF4-FFF2-40B4-BE49-F238E27FC236}">
                            <a16:creationId xmlns:a16="http://schemas.microsoft.com/office/drawing/2014/main" id="{926982F5-BC2C-4E9D-BBDD-D875E51F2C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2" name="Rectangle 611">
                        <a:extLst>
                          <a:ext uri="{FF2B5EF4-FFF2-40B4-BE49-F238E27FC236}">
                            <a16:creationId xmlns:a16="http://schemas.microsoft.com/office/drawing/2014/main" id="{F0F77822-B065-4807-AC54-FE43E4C37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Rectangle 612">
                        <a:extLst>
                          <a:ext uri="{FF2B5EF4-FFF2-40B4-BE49-F238E27FC236}">
                            <a16:creationId xmlns:a16="http://schemas.microsoft.com/office/drawing/2014/main" id="{C9C11704-6DDF-41A7-B407-EA52C96F28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Rectangle 613">
                        <a:extLst>
                          <a:ext uri="{FF2B5EF4-FFF2-40B4-BE49-F238E27FC236}">
                            <a16:creationId xmlns:a16="http://schemas.microsoft.com/office/drawing/2014/main" id="{6CFBE28E-53CF-4186-BC9B-E9A3D397F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Rectangle 614">
                        <a:extLst>
                          <a:ext uri="{FF2B5EF4-FFF2-40B4-BE49-F238E27FC236}">
                            <a16:creationId xmlns:a16="http://schemas.microsoft.com/office/drawing/2014/main" id="{907C48EC-0D82-47D0-B727-02F15B9D9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73" name="Group 572">
                    <a:extLst>
                      <a:ext uri="{FF2B5EF4-FFF2-40B4-BE49-F238E27FC236}">
                        <a16:creationId xmlns:a16="http://schemas.microsoft.com/office/drawing/2014/main" id="{C4B40AEA-1BFD-4226-BEBC-535BA5D18CFB}"/>
                      </a:ext>
                    </a:extLst>
                  </p:cNvPr>
                  <p:cNvGrpSpPr/>
                  <p:nvPr/>
                </p:nvGrpSpPr>
                <p:grpSpPr>
                  <a:xfrm>
                    <a:off x="5765794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574" name="Group 573">
                      <a:extLst>
                        <a:ext uri="{FF2B5EF4-FFF2-40B4-BE49-F238E27FC236}">
                          <a16:creationId xmlns:a16="http://schemas.microsoft.com/office/drawing/2014/main" id="{1DB32A2F-0DCD-4F95-9C5E-7271EF0F32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95" name="Rectangle 594">
                        <a:extLst>
                          <a:ext uri="{FF2B5EF4-FFF2-40B4-BE49-F238E27FC236}">
                            <a16:creationId xmlns:a16="http://schemas.microsoft.com/office/drawing/2014/main" id="{44910FA6-6DE1-4DCC-8F0C-C96F21328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6" name="Rectangle 595">
                        <a:extLst>
                          <a:ext uri="{FF2B5EF4-FFF2-40B4-BE49-F238E27FC236}">
                            <a16:creationId xmlns:a16="http://schemas.microsoft.com/office/drawing/2014/main" id="{4036B563-6889-4E0D-BD93-4DD55EC1F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7" name="Rectangle 596">
                        <a:extLst>
                          <a:ext uri="{FF2B5EF4-FFF2-40B4-BE49-F238E27FC236}">
                            <a16:creationId xmlns:a16="http://schemas.microsoft.com/office/drawing/2014/main" id="{B6F8DA9F-BAF8-44D5-B06B-B93141663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8" name="Rectangle 597">
                        <a:extLst>
                          <a:ext uri="{FF2B5EF4-FFF2-40B4-BE49-F238E27FC236}">
                            <a16:creationId xmlns:a16="http://schemas.microsoft.com/office/drawing/2014/main" id="{E45507A6-78FD-4EDD-A8B3-1D3143580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9" name="Rectangle 598">
                        <a:extLst>
                          <a:ext uri="{FF2B5EF4-FFF2-40B4-BE49-F238E27FC236}">
                            <a16:creationId xmlns:a16="http://schemas.microsoft.com/office/drawing/2014/main" id="{0EA3A305-0553-46C7-AA2C-1575D8D12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0" name="Rectangle 599">
                        <a:extLst>
                          <a:ext uri="{FF2B5EF4-FFF2-40B4-BE49-F238E27FC236}">
                            <a16:creationId xmlns:a16="http://schemas.microsoft.com/office/drawing/2014/main" id="{C0D6944D-3E22-4596-A333-414B76A524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1" name="Rectangle 600">
                        <a:extLst>
                          <a:ext uri="{FF2B5EF4-FFF2-40B4-BE49-F238E27FC236}">
                            <a16:creationId xmlns:a16="http://schemas.microsoft.com/office/drawing/2014/main" id="{7746F8EF-0A17-4A3A-9C7E-891DF22FF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2" name="Rectangle 601">
                        <a:extLst>
                          <a:ext uri="{FF2B5EF4-FFF2-40B4-BE49-F238E27FC236}">
                            <a16:creationId xmlns:a16="http://schemas.microsoft.com/office/drawing/2014/main" id="{2474FF54-26F6-46D5-921E-52ED208355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3" name="Rectangle 602">
                        <a:extLst>
                          <a:ext uri="{FF2B5EF4-FFF2-40B4-BE49-F238E27FC236}">
                            <a16:creationId xmlns:a16="http://schemas.microsoft.com/office/drawing/2014/main" id="{A890FDEC-927C-409B-B9D0-6929B63D5A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75" name="Group 574">
                      <a:extLst>
                        <a:ext uri="{FF2B5EF4-FFF2-40B4-BE49-F238E27FC236}">
                          <a16:creationId xmlns:a16="http://schemas.microsoft.com/office/drawing/2014/main" id="{2D42C1F5-9B76-4E57-A94B-6355A4EF65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86" name="Rectangle 585">
                        <a:extLst>
                          <a:ext uri="{FF2B5EF4-FFF2-40B4-BE49-F238E27FC236}">
                            <a16:creationId xmlns:a16="http://schemas.microsoft.com/office/drawing/2014/main" id="{46A7B6D0-F959-45F4-B1D9-32C1F877B1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7" name="Rectangle 586">
                        <a:extLst>
                          <a:ext uri="{FF2B5EF4-FFF2-40B4-BE49-F238E27FC236}">
                            <a16:creationId xmlns:a16="http://schemas.microsoft.com/office/drawing/2014/main" id="{CA744A27-A6C8-4963-A79F-6EDE2FA8AD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Rectangle 587">
                        <a:extLst>
                          <a:ext uri="{FF2B5EF4-FFF2-40B4-BE49-F238E27FC236}">
                            <a16:creationId xmlns:a16="http://schemas.microsoft.com/office/drawing/2014/main" id="{225FDF56-0498-4154-95E6-5CB6806B0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Rectangle 588">
                        <a:extLst>
                          <a:ext uri="{FF2B5EF4-FFF2-40B4-BE49-F238E27FC236}">
                            <a16:creationId xmlns:a16="http://schemas.microsoft.com/office/drawing/2014/main" id="{D03CB3B1-FF29-48FA-8859-0EE1780475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Rectangle 589">
                        <a:extLst>
                          <a:ext uri="{FF2B5EF4-FFF2-40B4-BE49-F238E27FC236}">
                            <a16:creationId xmlns:a16="http://schemas.microsoft.com/office/drawing/2014/main" id="{BE63C4B5-744E-4E2B-8446-A2F40F756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Rectangle 590">
                        <a:extLst>
                          <a:ext uri="{FF2B5EF4-FFF2-40B4-BE49-F238E27FC236}">
                            <a16:creationId xmlns:a16="http://schemas.microsoft.com/office/drawing/2014/main" id="{DB43A213-B017-4D00-9D2B-CBCBEAA472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Rectangle 591">
                        <a:extLst>
                          <a:ext uri="{FF2B5EF4-FFF2-40B4-BE49-F238E27FC236}">
                            <a16:creationId xmlns:a16="http://schemas.microsoft.com/office/drawing/2014/main" id="{03FF547D-5FF7-4D60-9352-2C3D445EF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Rectangle 592">
                        <a:extLst>
                          <a:ext uri="{FF2B5EF4-FFF2-40B4-BE49-F238E27FC236}">
                            <a16:creationId xmlns:a16="http://schemas.microsoft.com/office/drawing/2014/main" id="{4655B674-1018-44F2-BFA5-F68933680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4" name="Rectangle 593">
                        <a:extLst>
                          <a:ext uri="{FF2B5EF4-FFF2-40B4-BE49-F238E27FC236}">
                            <a16:creationId xmlns:a16="http://schemas.microsoft.com/office/drawing/2014/main" id="{D92CE0DE-9D67-43ED-A2FB-FBF8B3ACC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76" name="Group 575">
                      <a:extLst>
                        <a:ext uri="{FF2B5EF4-FFF2-40B4-BE49-F238E27FC236}">
                          <a16:creationId xmlns:a16="http://schemas.microsoft.com/office/drawing/2014/main" id="{379DD312-7E74-46BE-B80A-E2214E95DA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77" name="Rectangle 576">
                        <a:extLst>
                          <a:ext uri="{FF2B5EF4-FFF2-40B4-BE49-F238E27FC236}">
                            <a16:creationId xmlns:a16="http://schemas.microsoft.com/office/drawing/2014/main" id="{406AF000-6D47-4735-AA2B-9916AF54FF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8" name="Rectangle 577">
                        <a:extLst>
                          <a:ext uri="{FF2B5EF4-FFF2-40B4-BE49-F238E27FC236}">
                            <a16:creationId xmlns:a16="http://schemas.microsoft.com/office/drawing/2014/main" id="{368F01E6-EAFD-4BC1-BF89-6F1978DE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9" name="Rectangle 578">
                        <a:extLst>
                          <a:ext uri="{FF2B5EF4-FFF2-40B4-BE49-F238E27FC236}">
                            <a16:creationId xmlns:a16="http://schemas.microsoft.com/office/drawing/2014/main" id="{AD3D0C65-5E88-4EAA-BE4E-2435A203FA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0" name="Rectangle 579">
                        <a:extLst>
                          <a:ext uri="{FF2B5EF4-FFF2-40B4-BE49-F238E27FC236}">
                            <a16:creationId xmlns:a16="http://schemas.microsoft.com/office/drawing/2014/main" id="{0EE7DDE5-6D83-4FE2-8389-D219C9F58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1" name="Rectangle 580">
                        <a:extLst>
                          <a:ext uri="{FF2B5EF4-FFF2-40B4-BE49-F238E27FC236}">
                            <a16:creationId xmlns:a16="http://schemas.microsoft.com/office/drawing/2014/main" id="{22695D3C-4D52-4FC3-BD3B-E0D63B84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2" name="Rectangle 581">
                        <a:extLst>
                          <a:ext uri="{FF2B5EF4-FFF2-40B4-BE49-F238E27FC236}">
                            <a16:creationId xmlns:a16="http://schemas.microsoft.com/office/drawing/2014/main" id="{0C95D7C8-3335-4968-AB53-EED90A055A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3" name="Rectangle 582">
                        <a:extLst>
                          <a:ext uri="{FF2B5EF4-FFF2-40B4-BE49-F238E27FC236}">
                            <a16:creationId xmlns:a16="http://schemas.microsoft.com/office/drawing/2014/main" id="{F67BAAD5-884F-49F9-BCE0-E2720C3640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4" name="Rectangle 583">
                        <a:extLst>
                          <a:ext uri="{FF2B5EF4-FFF2-40B4-BE49-F238E27FC236}">
                            <a16:creationId xmlns:a16="http://schemas.microsoft.com/office/drawing/2014/main" id="{69F03612-E344-41F2-9D8E-9C936AFA5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5" name="Rectangle 584">
                        <a:extLst>
                          <a:ext uri="{FF2B5EF4-FFF2-40B4-BE49-F238E27FC236}">
                            <a16:creationId xmlns:a16="http://schemas.microsoft.com/office/drawing/2014/main" id="{C45698B6-8A17-4F66-BD41-EB8E5769F7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682A98E-7B79-4197-9A39-0D4F104386F7}"/>
                    </a:ext>
                  </a:extLst>
                </p:cNvPr>
                <p:cNvGrpSpPr/>
                <p:nvPr/>
              </p:nvGrpSpPr>
              <p:grpSpPr>
                <a:xfrm>
                  <a:off x="908051" y="2212970"/>
                  <a:ext cx="6476992" cy="422278"/>
                  <a:chOff x="908051" y="1790696"/>
                  <a:chExt cx="6476992" cy="422278"/>
                </a:xfrm>
              </p:grpSpPr>
              <p:grpSp>
                <p:nvGrpSpPr>
                  <p:cNvPr id="446" name="Group 445">
                    <a:extLst>
                      <a:ext uri="{FF2B5EF4-FFF2-40B4-BE49-F238E27FC236}">
                        <a16:creationId xmlns:a16="http://schemas.microsoft.com/office/drawing/2014/main" id="{022165DE-7E1F-457C-835A-E078C64F247E}"/>
                      </a:ext>
                    </a:extLst>
                  </p:cNvPr>
                  <p:cNvGrpSpPr/>
                  <p:nvPr/>
                </p:nvGrpSpPr>
                <p:grpSpPr>
                  <a:xfrm>
                    <a:off x="908051" y="1790698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540" name="Group 539">
                      <a:extLst>
                        <a:ext uri="{FF2B5EF4-FFF2-40B4-BE49-F238E27FC236}">
                          <a16:creationId xmlns:a16="http://schemas.microsoft.com/office/drawing/2014/main" id="{8C0927DA-8FF8-465F-8278-D672A52145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61" name="Rectangle 560">
                        <a:extLst>
                          <a:ext uri="{FF2B5EF4-FFF2-40B4-BE49-F238E27FC236}">
                            <a16:creationId xmlns:a16="http://schemas.microsoft.com/office/drawing/2014/main" id="{AADB2918-CA29-4280-8E37-6D85298D19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2" name="Rectangle 561">
                        <a:extLst>
                          <a:ext uri="{FF2B5EF4-FFF2-40B4-BE49-F238E27FC236}">
                            <a16:creationId xmlns:a16="http://schemas.microsoft.com/office/drawing/2014/main" id="{0F32C22C-91F0-4E41-A56D-E1AB502E7C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3" name="Rectangle 562">
                        <a:extLst>
                          <a:ext uri="{FF2B5EF4-FFF2-40B4-BE49-F238E27FC236}">
                            <a16:creationId xmlns:a16="http://schemas.microsoft.com/office/drawing/2014/main" id="{63E2B1F2-6100-46C5-8A75-D61D78052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4" name="Rectangle 563">
                        <a:extLst>
                          <a:ext uri="{FF2B5EF4-FFF2-40B4-BE49-F238E27FC236}">
                            <a16:creationId xmlns:a16="http://schemas.microsoft.com/office/drawing/2014/main" id="{3432FC58-8E15-424C-83C9-7266AFBD97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5" name="Rectangle 564">
                        <a:extLst>
                          <a:ext uri="{FF2B5EF4-FFF2-40B4-BE49-F238E27FC236}">
                            <a16:creationId xmlns:a16="http://schemas.microsoft.com/office/drawing/2014/main" id="{84B6F6D4-DAC9-485F-8F31-8D77F5E43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6" name="Rectangle 565">
                        <a:extLst>
                          <a:ext uri="{FF2B5EF4-FFF2-40B4-BE49-F238E27FC236}">
                            <a16:creationId xmlns:a16="http://schemas.microsoft.com/office/drawing/2014/main" id="{BE0DBAFE-EB97-495B-8203-C22DB96DF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7" name="Rectangle 566">
                        <a:extLst>
                          <a:ext uri="{FF2B5EF4-FFF2-40B4-BE49-F238E27FC236}">
                            <a16:creationId xmlns:a16="http://schemas.microsoft.com/office/drawing/2014/main" id="{4ECEB437-05BE-43D7-9A10-483F697084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8" name="Rectangle 567">
                        <a:extLst>
                          <a:ext uri="{FF2B5EF4-FFF2-40B4-BE49-F238E27FC236}">
                            <a16:creationId xmlns:a16="http://schemas.microsoft.com/office/drawing/2014/main" id="{FF91C82B-7017-49EC-AC73-59FC5A3C3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9" name="Rectangle 568">
                        <a:extLst>
                          <a:ext uri="{FF2B5EF4-FFF2-40B4-BE49-F238E27FC236}">
                            <a16:creationId xmlns:a16="http://schemas.microsoft.com/office/drawing/2014/main" id="{E56B8D2C-E9DC-4854-B9E4-BE2241E3E9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8A2C3F86-C014-4803-B005-55C839D609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52" name="Rectangle 551">
                        <a:extLst>
                          <a:ext uri="{FF2B5EF4-FFF2-40B4-BE49-F238E27FC236}">
                            <a16:creationId xmlns:a16="http://schemas.microsoft.com/office/drawing/2014/main" id="{279A84E3-193A-4067-B34B-C5385B6A2E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3" name="Rectangle 552">
                        <a:extLst>
                          <a:ext uri="{FF2B5EF4-FFF2-40B4-BE49-F238E27FC236}">
                            <a16:creationId xmlns:a16="http://schemas.microsoft.com/office/drawing/2014/main" id="{62AEC8B9-D91F-4260-90F3-713B9D2D50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4" name="Rectangle 553">
                        <a:extLst>
                          <a:ext uri="{FF2B5EF4-FFF2-40B4-BE49-F238E27FC236}">
                            <a16:creationId xmlns:a16="http://schemas.microsoft.com/office/drawing/2014/main" id="{AFC2BB6C-0A72-44C3-B318-F108CC3374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5" name="Rectangle 554">
                        <a:extLst>
                          <a:ext uri="{FF2B5EF4-FFF2-40B4-BE49-F238E27FC236}">
                            <a16:creationId xmlns:a16="http://schemas.microsoft.com/office/drawing/2014/main" id="{73D3B55D-CA42-461F-B2EE-B0AFDDFEE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6" name="Rectangle 555">
                        <a:extLst>
                          <a:ext uri="{FF2B5EF4-FFF2-40B4-BE49-F238E27FC236}">
                            <a16:creationId xmlns:a16="http://schemas.microsoft.com/office/drawing/2014/main" id="{D7FCBA49-FF2F-4C66-B4E8-A7719AA524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7" name="Rectangle 556">
                        <a:extLst>
                          <a:ext uri="{FF2B5EF4-FFF2-40B4-BE49-F238E27FC236}">
                            <a16:creationId xmlns:a16="http://schemas.microsoft.com/office/drawing/2014/main" id="{8076B141-0538-40F2-9480-E62672DA3D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8" name="Rectangle 557">
                        <a:extLst>
                          <a:ext uri="{FF2B5EF4-FFF2-40B4-BE49-F238E27FC236}">
                            <a16:creationId xmlns:a16="http://schemas.microsoft.com/office/drawing/2014/main" id="{487661BA-AA24-4237-86AA-AFBDCF5539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9" name="Rectangle 558">
                        <a:extLst>
                          <a:ext uri="{FF2B5EF4-FFF2-40B4-BE49-F238E27FC236}">
                            <a16:creationId xmlns:a16="http://schemas.microsoft.com/office/drawing/2014/main" id="{FAA3F7C9-7A56-4BE9-AE5B-DEE745C55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0" name="Rectangle 559">
                        <a:extLst>
                          <a:ext uri="{FF2B5EF4-FFF2-40B4-BE49-F238E27FC236}">
                            <a16:creationId xmlns:a16="http://schemas.microsoft.com/office/drawing/2014/main" id="{01E070B0-F758-41DA-8ED3-0392EC2F2E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42" name="Group 541">
                      <a:extLst>
                        <a:ext uri="{FF2B5EF4-FFF2-40B4-BE49-F238E27FC236}">
                          <a16:creationId xmlns:a16="http://schemas.microsoft.com/office/drawing/2014/main" id="{9C82277D-F0FE-4130-A084-9FB3078580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43" name="Rectangle 542">
                        <a:extLst>
                          <a:ext uri="{FF2B5EF4-FFF2-40B4-BE49-F238E27FC236}">
                            <a16:creationId xmlns:a16="http://schemas.microsoft.com/office/drawing/2014/main" id="{0824617F-9A6F-4A1A-9D32-BAF0F9FCC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4" name="Rectangle 543">
                        <a:extLst>
                          <a:ext uri="{FF2B5EF4-FFF2-40B4-BE49-F238E27FC236}">
                            <a16:creationId xmlns:a16="http://schemas.microsoft.com/office/drawing/2014/main" id="{EB2E3EFB-F0FB-4ED9-93E4-2C369A9123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5" name="Rectangle 544">
                        <a:extLst>
                          <a:ext uri="{FF2B5EF4-FFF2-40B4-BE49-F238E27FC236}">
                            <a16:creationId xmlns:a16="http://schemas.microsoft.com/office/drawing/2014/main" id="{554B272F-D108-48AC-AF4A-58718DE885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6" name="Rectangle 545">
                        <a:extLst>
                          <a:ext uri="{FF2B5EF4-FFF2-40B4-BE49-F238E27FC236}">
                            <a16:creationId xmlns:a16="http://schemas.microsoft.com/office/drawing/2014/main" id="{8DC98B20-087D-486A-807C-EE6963BDB2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Rectangle 546">
                        <a:extLst>
                          <a:ext uri="{FF2B5EF4-FFF2-40B4-BE49-F238E27FC236}">
                            <a16:creationId xmlns:a16="http://schemas.microsoft.com/office/drawing/2014/main" id="{7FB0641A-567B-4DC0-9798-E88041E4E6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Rectangle 547">
                        <a:extLst>
                          <a:ext uri="{FF2B5EF4-FFF2-40B4-BE49-F238E27FC236}">
                            <a16:creationId xmlns:a16="http://schemas.microsoft.com/office/drawing/2014/main" id="{C293A9B8-D12E-475C-8010-D54689EBD0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Rectangle 548">
                        <a:extLst>
                          <a:ext uri="{FF2B5EF4-FFF2-40B4-BE49-F238E27FC236}">
                            <a16:creationId xmlns:a16="http://schemas.microsoft.com/office/drawing/2014/main" id="{84A18F50-8FBD-41CC-950F-5F449049AB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0" name="Rectangle 549">
                        <a:extLst>
                          <a:ext uri="{FF2B5EF4-FFF2-40B4-BE49-F238E27FC236}">
                            <a16:creationId xmlns:a16="http://schemas.microsoft.com/office/drawing/2014/main" id="{3646289A-16FC-4F4D-BDBA-1224164610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1" name="Rectangle 550">
                        <a:extLst>
                          <a:ext uri="{FF2B5EF4-FFF2-40B4-BE49-F238E27FC236}">
                            <a16:creationId xmlns:a16="http://schemas.microsoft.com/office/drawing/2014/main" id="{152AA809-587C-4A4C-99AA-AC3B190FCB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47" name="Group 446">
                    <a:extLst>
                      <a:ext uri="{FF2B5EF4-FFF2-40B4-BE49-F238E27FC236}">
                        <a16:creationId xmlns:a16="http://schemas.microsoft.com/office/drawing/2014/main" id="{414F300F-FA6B-4483-BAC5-FD2EEC9BAD0E}"/>
                      </a:ext>
                    </a:extLst>
                  </p:cNvPr>
                  <p:cNvGrpSpPr/>
                  <p:nvPr/>
                </p:nvGrpSpPr>
                <p:grpSpPr>
                  <a:xfrm>
                    <a:off x="2527299" y="1790697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510" name="Group 509">
                      <a:extLst>
                        <a:ext uri="{FF2B5EF4-FFF2-40B4-BE49-F238E27FC236}">
                          <a16:creationId xmlns:a16="http://schemas.microsoft.com/office/drawing/2014/main" id="{0E177A80-9738-4677-9F79-380AF0A4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31" name="Rectangle 530">
                        <a:extLst>
                          <a:ext uri="{FF2B5EF4-FFF2-40B4-BE49-F238E27FC236}">
                            <a16:creationId xmlns:a16="http://schemas.microsoft.com/office/drawing/2014/main" id="{48494C9E-80B3-4523-B050-1EBE69845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2" name="Rectangle 531">
                        <a:extLst>
                          <a:ext uri="{FF2B5EF4-FFF2-40B4-BE49-F238E27FC236}">
                            <a16:creationId xmlns:a16="http://schemas.microsoft.com/office/drawing/2014/main" id="{75E54DDB-BB01-4E26-8487-D324B32E7F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3" name="Rectangle 532">
                        <a:extLst>
                          <a:ext uri="{FF2B5EF4-FFF2-40B4-BE49-F238E27FC236}">
                            <a16:creationId xmlns:a16="http://schemas.microsoft.com/office/drawing/2014/main" id="{AED620AF-DB9B-4BBD-A39D-07C264807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4" name="Rectangle 533">
                        <a:extLst>
                          <a:ext uri="{FF2B5EF4-FFF2-40B4-BE49-F238E27FC236}">
                            <a16:creationId xmlns:a16="http://schemas.microsoft.com/office/drawing/2014/main" id="{265E3DB7-F636-4488-9901-D0F10BCCEF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5" name="Rectangle 534">
                        <a:extLst>
                          <a:ext uri="{FF2B5EF4-FFF2-40B4-BE49-F238E27FC236}">
                            <a16:creationId xmlns:a16="http://schemas.microsoft.com/office/drawing/2014/main" id="{B89CF2D2-FA69-4BFF-BFC7-AB3A453E23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6" name="Rectangle 535">
                        <a:extLst>
                          <a:ext uri="{FF2B5EF4-FFF2-40B4-BE49-F238E27FC236}">
                            <a16:creationId xmlns:a16="http://schemas.microsoft.com/office/drawing/2014/main" id="{8A379CCC-970E-4038-8690-2DE99BA58E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7" name="Rectangle 536">
                        <a:extLst>
                          <a:ext uri="{FF2B5EF4-FFF2-40B4-BE49-F238E27FC236}">
                            <a16:creationId xmlns:a16="http://schemas.microsoft.com/office/drawing/2014/main" id="{B9969A42-8B59-444B-8D31-5CC4930138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8" name="Rectangle 537">
                        <a:extLst>
                          <a:ext uri="{FF2B5EF4-FFF2-40B4-BE49-F238E27FC236}">
                            <a16:creationId xmlns:a16="http://schemas.microsoft.com/office/drawing/2014/main" id="{D49A06D5-FB22-4E41-9658-59A564CD90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9" name="Rectangle 538">
                        <a:extLst>
                          <a:ext uri="{FF2B5EF4-FFF2-40B4-BE49-F238E27FC236}">
                            <a16:creationId xmlns:a16="http://schemas.microsoft.com/office/drawing/2014/main" id="{0D6E0E1A-28FE-4AC3-A5F2-3BF65663A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11" name="Group 510">
                      <a:extLst>
                        <a:ext uri="{FF2B5EF4-FFF2-40B4-BE49-F238E27FC236}">
                          <a16:creationId xmlns:a16="http://schemas.microsoft.com/office/drawing/2014/main" id="{57257AC4-ACFC-4DFA-8C7D-92E802E7A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22" name="Rectangle 521">
                        <a:extLst>
                          <a:ext uri="{FF2B5EF4-FFF2-40B4-BE49-F238E27FC236}">
                            <a16:creationId xmlns:a16="http://schemas.microsoft.com/office/drawing/2014/main" id="{D4566333-658F-4D16-85B5-C2ED60484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3" name="Rectangle 522">
                        <a:extLst>
                          <a:ext uri="{FF2B5EF4-FFF2-40B4-BE49-F238E27FC236}">
                            <a16:creationId xmlns:a16="http://schemas.microsoft.com/office/drawing/2014/main" id="{A69E8913-49EB-4893-8457-01996348C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4" name="Rectangle 523">
                        <a:extLst>
                          <a:ext uri="{FF2B5EF4-FFF2-40B4-BE49-F238E27FC236}">
                            <a16:creationId xmlns:a16="http://schemas.microsoft.com/office/drawing/2014/main" id="{090B9D1F-4DF2-49F3-B207-BC166F12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5" name="Rectangle 524">
                        <a:extLst>
                          <a:ext uri="{FF2B5EF4-FFF2-40B4-BE49-F238E27FC236}">
                            <a16:creationId xmlns:a16="http://schemas.microsoft.com/office/drawing/2014/main" id="{53C669B6-CD7F-4722-834D-FC2520120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6" name="Rectangle 525">
                        <a:extLst>
                          <a:ext uri="{FF2B5EF4-FFF2-40B4-BE49-F238E27FC236}">
                            <a16:creationId xmlns:a16="http://schemas.microsoft.com/office/drawing/2014/main" id="{4B5FB057-D84E-457C-9992-327CB17421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7" name="Rectangle 526">
                        <a:extLst>
                          <a:ext uri="{FF2B5EF4-FFF2-40B4-BE49-F238E27FC236}">
                            <a16:creationId xmlns:a16="http://schemas.microsoft.com/office/drawing/2014/main" id="{7EEBD4F8-462A-497E-862B-E7047604B6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8" name="Rectangle 527">
                        <a:extLst>
                          <a:ext uri="{FF2B5EF4-FFF2-40B4-BE49-F238E27FC236}">
                            <a16:creationId xmlns:a16="http://schemas.microsoft.com/office/drawing/2014/main" id="{F76D168F-9C4F-4704-8496-231A26F71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9" name="Rectangle 528">
                        <a:extLst>
                          <a:ext uri="{FF2B5EF4-FFF2-40B4-BE49-F238E27FC236}">
                            <a16:creationId xmlns:a16="http://schemas.microsoft.com/office/drawing/2014/main" id="{1777DE0E-887F-4722-866E-C2DDFC094C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722E6719-DBB4-46AB-BAF6-41C45831E2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12" name="Group 511">
                      <a:extLst>
                        <a:ext uri="{FF2B5EF4-FFF2-40B4-BE49-F238E27FC236}">
                          <a16:creationId xmlns:a16="http://schemas.microsoft.com/office/drawing/2014/main" id="{992AF748-53CC-4807-9ED3-C21F440BCC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13" name="Rectangle 512">
                        <a:extLst>
                          <a:ext uri="{FF2B5EF4-FFF2-40B4-BE49-F238E27FC236}">
                            <a16:creationId xmlns:a16="http://schemas.microsoft.com/office/drawing/2014/main" id="{048FC5C9-74AB-44C8-9BFA-4C0B579F7B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4" name="Rectangle 513">
                        <a:extLst>
                          <a:ext uri="{FF2B5EF4-FFF2-40B4-BE49-F238E27FC236}">
                            <a16:creationId xmlns:a16="http://schemas.microsoft.com/office/drawing/2014/main" id="{D4A9DDEE-C10F-45B2-9E8F-5D46552FF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5" name="Rectangle 514">
                        <a:extLst>
                          <a:ext uri="{FF2B5EF4-FFF2-40B4-BE49-F238E27FC236}">
                            <a16:creationId xmlns:a16="http://schemas.microsoft.com/office/drawing/2014/main" id="{0F8632BE-F246-4F2F-94DF-10899B133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6" name="Rectangle 515">
                        <a:extLst>
                          <a:ext uri="{FF2B5EF4-FFF2-40B4-BE49-F238E27FC236}">
                            <a16:creationId xmlns:a16="http://schemas.microsoft.com/office/drawing/2014/main" id="{DF0CF462-AA69-4D1A-8FE3-C374B7F22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7" name="Rectangle 516">
                        <a:extLst>
                          <a:ext uri="{FF2B5EF4-FFF2-40B4-BE49-F238E27FC236}">
                            <a16:creationId xmlns:a16="http://schemas.microsoft.com/office/drawing/2014/main" id="{0955534C-8FED-4738-BF7B-435213F472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8" name="Rectangle 517">
                        <a:extLst>
                          <a:ext uri="{FF2B5EF4-FFF2-40B4-BE49-F238E27FC236}">
                            <a16:creationId xmlns:a16="http://schemas.microsoft.com/office/drawing/2014/main" id="{56A57420-F1AE-466C-986B-A29532A4B9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9" name="Rectangle 518">
                        <a:extLst>
                          <a:ext uri="{FF2B5EF4-FFF2-40B4-BE49-F238E27FC236}">
                            <a16:creationId xmlns:a16="http://schemas.microsoft.com/office/drawing/2014/main" id="{23D79E07-2E65-45A6-9C51-1DAD6EBFD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0" name="Rectangle 519">
                        <a:extLst>
                          <a:ext uri="{FF2B5EF4-FFF2-40B4-BE49-F238E27FC236}">
                            <a16:creationId xmlns:a16="http://schemas.microsoft.com/office/drawing/2014/main" id="{1B0A4B96-1304-44E1-8AA7-1A4931AEDB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1" name="Rectangle 520">
                        <a:extLst>
                          <a:ext uri="{FF2B5EF4-FFF2-40B4-BE49-F238E27FC236}">
                            <a16:creationId xmlns:a16="http://schemas.microsoft.com/office/drawing/2014/main" id="{6CD30773-0584-431D-B39D-36BA004962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91986C24-20AF-4192-BCB3-1E18167F8C33}"/>
                      </a:ext>
                    </a:extLst>
                  </p:cNvPr>
                  <p:cNvGrpSpPr/>
                  <p:nvPr/>
                </p:nvGrpSpPr>
                <p:grpSpPr>
                  <a:xfrm>
                    <a:off x="4146547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480" name="Group 479">
                      <a:extLst>
                        <a:ext uri="{FF2B5EF4-FFF2-40B4-BE49-F238E27FC236}">
                          <a16:creationId xmlns:a16="http://schemas.microsoft.com/office/drawing/2014/main" id="{1A78D0E9-68CD-4B36-979A-650ADB9466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501" name="Rectangle 500">
                        <a:extLst>
                          <a:ext uri="{FF2B5EF4-FFF2-40B4-BE49-F238E27FC236}">
                            <a16:creationId xmlns:a16="http://schemas.microsoft.com/office/drawing/2014/main" id="{D3D81949-8B86-4C2F-83D2-5EA0274069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2" name="Rectangle 501">
                        <a:extLst>
                          <a:ext uri="{FF2B5EF4-FFF2-40B4-BE49-F238E27FC236}">
                            <a16:creationId xmlns:a16="http://schemas.microsoft.com/office/drawing/2014/main" id="{893F9E4D-D26F-45E0-B007-9F643D43E2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3" name="Rectangle 502">
                        <a:extLst>
                          <a:ext uri="{FF2B5EF4-FFF2-40B4-BE49-F238E27FC236}">
                            <a16:creationId xmlns:a16="http://schemas.microsoft.com/office/drawing/2014/main" id="{65F0DD65-DD25-4232-B6D9-9FD272A349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4" name="Rectangle 503">
                        <a:extLst>
                          <a:ext uri="{FF2B5EF4-FFF2-40B4-BE49-F238E27FC236}">
                            <a16:creationId xmlns:a16="http://schemas.microsoft.com/office/drawing/2014/main" id="{B81BD41C-5D7D-4856-AA57-2835120024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5" name="Rectangle 504">
                        <a:extLst>
                          <a:ext uri="{FF2B5EF4-FFF2-40B4-BE49-F238E27FC236}">
                            <a16:creationId xmlns:a16="http://schemas.microsoft.com/office/drawing/2014/main" id="{62A49716-3E7E-4DB6-9E2A-5096314215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6" name="Rectangle 505">
                        <a:extLst>
                          <a:ext uri="{FF2B5EF4-FFF2-40B4-BE49-F238E27FC236}">
                            <a16:creationId xmlns:a16="http://schemas.microsoft.com/office/drawing/2014/main" id="{0BCA8175-F384-47BC-BD25-31A85E0667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7" name="Rectangle 506">
                        <a:extLst>
                          <a:ext uri="{FF2B5EF4-FFF2-40B4-BE49-F238E27FC236}">
                            <a16:creationId xmlns:a16="http://schemas.microsoft.com/office/drawing/2014/main" id="{1F3FE384-8FA5-49C5-B143-10A6F4E5C9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8" name="Rectangle 507">
                        <a:extLst>
                          <a:ext uri="{FF2B5EF4-FFF2-40B4-BE49-F238E27FC236}">
                            <a16:creationId xmlns:a16="http://schemas.microsoft.com/office/drawing/2014/main" id="{9E53EB04-1379-40CD-B243-DE5CA068F1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9" name="Rectangle 508">
                        <a:extLst>
                          <a:ext uri="{FF2B5EF4-FFF2-40B4-BE49-F238E27FC236}">
                            <a16:creationId xmlns:a16="http://schemas.microsoft.com/office/drawing/2014/main" id="{FFD65291-6D66-4F4D-BF16-E9552C4B9E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81" name="Group 480">
                      <a:extLst>
                        <a:ext uri="{FF2B5EF4-FFF2-40B4-BE49-F238E27FC236}">
                          <a16:creationId xmlns:a16="http://schemas.microsoft.com/office/drawing/2014/main" id="{99ED664A-5939-4BE5-A8D0-677DFE515D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92" name="Rectangle 491">
                        <a:extLst>
                          <a:ext uri="{FF2B5EF4-FFF2-40B4-BE49-F238E27FC236}">
                            <a16:creationId xmlns:a16="http://schemas.microsoft.com/office/drawing/2014/main" id="{0138F9EE-3F41-477D-A57B-776DD3C15B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3" name="Rectangle 492">
                        <a:extLst>
                          <a:ext uri="{FF2B5EF4-FFF2-40B4-BE49-F238E27FC236}">
                            <a16:creationId xmlns:a16="http://schemas.microsoft.com/office/drawing/2014/main" id="{06011219-B3DE-4E35-BD8C-5E57CEE68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4" name="Rectangle 493">
                        <a:extLst>
                          <a:ext uri="{FF2B5EF4-FFF2-40B4-BE49-F238E27FC236}">
                            <a16:creationId xmlns:a16="http://schemas.microsoft.com/office/drawing/2014/main" id="{747B08FB-451F-4A44-A97C-25653351A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5" name="Rectangle 494">
                        <a:extLst>
                          <a:ext uri="{FF2B5EF4-FFF2-40B4-BE49-F238E27FC236}">
                            <a16:creationId xmlns:a16="http://schemas.microsoft.com/office/drawing/2014/main" id="{16917328-80CE-437F-B188-7ECFFEDD5E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6" name="Rectangle 495">
                        <a:extLst>
                          <a:ext uri="{FF2B5EF4-FFF2-40B4-BE49-F238E27FC236}">
                            <a16:creationId xmlns:a16="http://schemas.microsoft.com/office/drawing/2014/main" id="{A205B935-23B2-4BF3-A307-D3934D06C2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7" name="Rectangle 496">
                        <a:extLst>
                          <a:ext uri="{FF2B5EF4-FFF2-40B4-BE49-F238E27FC236}">
                            <a16:creationId xmlns:a16="http://schemas.microsoft.com/office/drawing/2014/main" id="{B910FEC9-DF83-4EE3-A78D-691E272897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8" name="Rectangle 497">
                        <a:extLst>
                          <a:ext uri="{FF2B5EF4-FFF2-40B4-BE49-F238E27FC236}">
                            <a16:creationId xmlns:a16="http://schemas.microsoft.com/office/drawing/2014/main" id="{1D3CAD7F-4421-4A5C-9DA8-286C2ECA10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9" name="Rectangle 498">
                        <a:extLst>
                          <a:ext uri="{FF2B5EF4-FFF2-40B4-BE49-F238E27FC236}">
                            <a16:creationId xmlns:a16="http://schemas.microsoft.com/office/drawing/2014/main" id="{5006E57E-6123-442D-B19E-BE899E9339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0" name="Rectangle 499">
                        <a:extLst>
                          <a:ext uri="{FF2B5EF4-FFF2-40B4-BE49-F238E27FC236}">
                            <a16:creationId xmlns:a16="http://schemas.microsoft.com/office/drawing/2014/main" id="{8B3F2C28-9E42-40AC-907C-5CFFB420EF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82" name="Group 481">
                      <a:extLst>
                        <a:ext uri="{FF2B5EF4-FFF2-40B4-BE49-F238E27FC236}">
                          <a16:creationId xmlns:a16="http://schemas.microsoft.com/office/drawing/2014/main" id="{259BFA9A-30C2-4D31-8E03-F1E1D34E3F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83" name="Rectangle 482">
                        <a:extLst>
                          <a:ext uri="{FF2B5EF4-FFF2-40B4-BE49-F238E27FC236}">
                            <a16:creationId xmlns:a16="http://schemas.microsoft.com/office/drawing/2014/main" id="{E0F29FBE-53DF-4B54-997E-28A1778B58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4" name="Rectangle 483">
                        <a:extLst>
                          <a:ext uri="{FF2B5EF4-FFF2-40B4-BE49-F238E27FC236}">
                            <a16:creationId xmlns:a16="http://schemas.microsoft.com/office/drawing/2014/main" id="{320C21C7-2EEC-4505-B9C7-756A29551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5" name="Rectangle 484">
                        <a:extLst>
                          <a:ext uri="{FF2B5EF4-FFF2-40B4-BE49-F238E27FC236}">
                            <a16:creationId xmlns:a16="http://schemas.microsoft.com/office/drawing/2014/main" id="{A1E3E09B-0C38-49FF-8243-F6190EA35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6" name="Rectangle 485">
                        <a:extLst>
                          <a:ext uri="{FF2B5EF4-FFF2-40B4-BE49-F238E27FC236}">
                            <a16:creationId xmlns:a16="http://schemas.microsoft.com/office/drawing/2014/main" id="{93250C74-E207-4A77-B0D4-C974476EA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7" name="Rectangle 486">
                        <a:extLst>
                          <a:ext uri="{FF2B5EF4-FFF2-40B4-BE49-F238E27FC236}">
                            <a16:creationId xmlns:a16="http://schemas.microsoft.com/office/drawing/2014/main" id="{C4F86AF5-6C01-44CD-8F60-B208C7B08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8" name="Rectangle 487">
                        <a:extLst>
                          <a:ext uri="{FF2B5EF4-FFF2-40B4-BE49-F238E27FC236}">
                            <a16:creationId xmlns:a16="http://schemas.microsoft.com/office/drawing/2014/main" id="{500D24FB-2A48-4145-B1C1-54EDE0AF15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9" name="Rectangle 488">
                        <a:extLst>
                          <a:ext uri="{FF2B5EF4-FFF2-40B4-BE49-F238E27FC236}">
                            <a16:creationId xmlns:a16="http://schemas.microsoft.com/office/drawing/2014/main" id="{8BE5712D-F828-4AD0-9859-E8C91538E8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0" name="Rectangle 489">
                        <a:extLst>
                          <a:ext uri="{FF2B5EF4-FFF2-40B4-BE49-F238E27FC236}">
                            <a16:creationId xmlns:a16="http://schemas.microsoft.com/office/drawing/2014/main" id="{B6A7EF45-17A4-449B-BC22-436009DE2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1" name="Rectangle 490">
                        <a:extLst>
                          <a:ext uri="{FF2B5EF4-FFF2-40B4-BE49-F238E27FC236}">
                            <a16:creationId xmlns:a16="http://schemas.microsoft.com/office/drawing/2014/main" id="{C5E8935C-629D-49FC-9E67-AE57E8E3E1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A3060675-8214-4924-B5D8-765AE01A3410}"/>
                      </a:ext>
                    </a:extLst>
                  </p:cNvPr>
                  <p:cNvGrpSpPr/>
                  <p:nvPr/>
                </p:nvGrpSpPr>
                <p:grpSpPr>
                  <a:xfrm>
                    <a:off x="5765794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450" name="Group 449">
                      <a:extLst>
                        <a:ext uri="{FF2B5EF4-FFF2-40B4-BE49-F238E27FC236}">
                          <a16:creationId xmlns:a16="http://schemas.microsoft.com/office/drawing/2014/main" id="{5D01E8CA-4157-47EB-93D0-596956C8DF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71" name="Rectangle 470">
                        <a:extLst>
                          <a:ext uri="{FF2B5EF4-FFF2-40B4-BE49-F238E27FC236}">
                            <a16:creationId xmlns:a16="http://schemas.microsoft.com/office/drawing/2014/main" id="{120AB91D-2F06-4CEC-AD07-A98414A72C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2" name="Rectangle 471">
                        <a:extLst>
                          <a:ext uri="{FF2B5EF4-FFF2-40B4-BE49-F238E27FC236}">
                            <a16:creationId xmlns:a16="http://schemas.microsoft.com/office/drawing/2014/main" id="{14B59F1C-E290-46E0-A367-0D864EBB51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3" name="Rectangle 472">
                        <a:extLst>
                          <a:ext uri="{FF2B5EF4-FFF2-40B4-BE49-F238E27FC236}">
                            <a16:creationId xmlns:a16="http://schemas.microsoft.com/office/drawing/2014/main" id="{C98D6520-D611-439D-A97B-26DE653BE7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4" name="Rectangle 473">
                        <a:extLst>
                          <a:ext uri="{FF2B5EF4-FFF2-40B4-BE49-F238E27FC236}">
                            <a16:creationId xmlns:a16="http://schemas.microsoft.com/office/drawing/2014/main" id="{9D438B6F-C94B-44E6-9CB7-F4BB2AD52C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5" name="Rectangle 474">
                        <a:extLst>
                          <a:ext uri="{FF2B5EF4-FFF2-40B4-BE49-F238E27FC236}">
                            <a16:creationId xmlns:a16="http://schemas.microsoft.com/office/drawing/2014/main" id="{205BEF6E-06B9-4417-A62C-030B3284EC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ectangle 475">
                        <a:extLst>
                          <a:ext uri="{FF2B5EF4-FFF2-40B4-BE49-F238E27FC236}">
                            <a16:creationId xmlns:a16="http://schemas.microsoft.com/office/drawing/2014/main" id="{E9FF944B-DE5E-4672-8431-389D9E07D2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Rectangle 476">
                        <a:extLst>
                          <a:ext uri="{FF2B5EF4-FFF2-40B4-BE49-F238E27FC236}">
                            <a16:creationId xmlns:a16="http://schemas.microsoft.com/office/drawing/2014/main" id="{5497A333-8AD1-4F92-B07F-7E2869E372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8" name="Rectangle 477">
                        <a:extLst>
                          <a:ext uri="{FF2B5EF4-FFF2-40B4-BE49-F238E27FC236}">
                            <a16:creationId xmlns:a16="http://schemas.microsoft.com/office/drawing/2014/main" id="{C90B2DCB-434D-434B-B8AA-78384C9EB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9" name="Rectangle 478">
                        <a:extLst>
                          <a:ext uri="{FF2B5EF4-FFF2-40B4-BE49-F238E27FC236}">
                            <a16:creationId xmlns:a16="http://schemas.microsoft.com/office/drawing/2014/main" id="{5DF24AFE-B809-4023-A786-498CA35EF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51" name="Group 450">
                      <a:extLst>
                        <a:ext uri="{FF2B5EF4-FFF2-40B4-BE49-F238E27FC236}">
                          <a16:creationId xmlns:a16="http://schemas.microsoft.com/office/drawing/2014/main" id="{16DF5917-DDAD-4EB1-A990-5F01293AED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62" name="Rectangle 461">
                        <a:extLst>
                          <a:ext uri="{FF2B5EF4-FFF2-40B4-BE49-F238E27FC236}">
                            <a16:creationId xmlns:a16="http://schemas.microsoft.com/office/drawing/2014/main" id="{076037E9-AB25-4AC1-8776-D0D9AA7DB3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3" name="Rectangle 462">
                        <a:extLst>
                          <a:ext uri="{FF2B5EF4-FFF2-40B4-BE49-F238E27FC236}">
                            <a16:creationId xmlns:a16="http://schemas.microsoft.com/office/drawing/2014/main" id="{1D58A10E-4F28-434B-80BA-9F3D5F60F5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4" name="Rectangle 463">
                        <a:extLst>
                          <a:ext uri="{FF2B5EF4-FFF2-40B4-BE49-F238E27FC236}">
                            <a16:creationId xmlns:a16="http://schemas.microsoft.com/office/drawing/2014/main" id="{73CA6F4D-6620-4C51-90F2-AD2141F1DB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5" name="Rectangle 464">
                        <a:extLst>
                          <a:ext uri="{FF2B5EF4-FFF2-40B4-BE49-F238E27FC236}">
                            <a16:creationId xmlns:a16="http://schemas.microsoft.com/office/drawing/2014/main" id="{228C1806-EF8A-4D71-A1FE-0E2926F34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6" name="Rectangle 465">
                        <a:extLst>
                          <a:ext uri="{FF2B5EF4-FFF2-40B4-BE49-F238E27FC236}">
                            <a16:creationId xmlns:a16="http://schemas.microsoft.com/office/drawing/2014/main" id="{621E8D6D-6D42-4F11-87CA-031DA9A62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7" name="Rectangle 466">
                        <a:extLst>
                          <a:ext uri="{FF2B5EF4-FFF2-40B4-BE49-F238E27FC236}">
                            <a16:creationId xmlns:a16="http://schemas.microsoft.com/office/drawing/2014/main" id="{ED2486B3-6D15-4746-8DE6-ACB8D86CE6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8" name="Rectangle 467">
                        <a:extLst>
                          <a:ext uri="{FF2B5EF4-FFF2-40B4-BE49-F238E27FC236}">
                            <a16:creationId xmlns:a16="http://schemas.microsoft.com/office/drawing/2014/main" id="{3FFE7A02-9765-4B09-AB30-C35B2D544D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9" name="Rectangle 468">
                        <a:extLst>
                          <a:ext uri="{FF2B5EF4-FFF2-40B4-BE49-F238E27FC236}">
                            <a16:creationId xmlns:a16="http://schemas.microsoft.com/office/drawing/2014/main" id="{CFD504A8-B541-4DD3-AA48-1084DDFFE9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0" name="Rectangle 469">
                        <a:extLst>
                          <a:ext uri="{FF2B5EF4-FFF2-40B4-BE49-F238E27FC236}">
                            <a16:creationId xmlns:a16="http://schemas.microsoft.com/office/drawing/2014/main" id="{051DD3CD-DE56-44BD-AAA9-86E69DAE0A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52" name="Group 451">
                      <a:extLst>
                        <a:ext uri="{FF2B5EF4-FFF2-40B4-BE49-F238E27FC236}">
                          <a16:creationId xmlns:a16="http://schemas.microsoft.com/office/drawing/2014/main" id="{19AE0400-5AEC-4DE6-8AF8-0015676DF1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53" name="Rectangle 452">
                        <a:extLst>
                          <a:ext uri="{FF2B5EF4-FFF2-40B4-BE49-F238E27FC236}">
                            <a16:creationId xmlns:a16="http://schemas.microsoft.com/office/drawing/2014/main" id="{B030EB8F-A1FC-43B3-94C5-17220E6BA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4" name="Rectangle 453">
                        <a:extLst>
                          <a:ext uri="{FF2B5EF4-FFF2-40B4-BE49-F238E27FC236}">
                            <a16:creationId xmlns:a16="http://schemas.microsoft.com/office/drawing/2014/main" id="{6B3CC865-3F38-4BDD-A460-DBEB86898C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5" name="Rectangle 454">
                        <a:extLst>
                          <a:ext uri="{FF2B5EF4-FFF2-40B4-BE49-F238E27FC236}">
                            <a16:creationId xmlns:a16="http://schemas.microsoft.com/office/drawing/2014/main" id="{3A636626-5D46-45FF-B14A-9CC968C0A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6" name="Rectangle 455">
                        <a:extLst>
                          <a:ext uri="{FF2B5EF4-FFF2-40B4-BE49-F238E27FC236}">
                            <a16:creationId xmlns:a16="http://schemas.microsoft.com/office/drawing/2014/main" id="{039FF514-FFF2-419C-9A8C-F322BFD1F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7" name="Rectangle 456">
                        <a:extLst>
                          <a:ext uri="{FF2B5EF4-FFF2-40B4-BE49-F238E27FC236}">
                            <a16:creationId xmlns:a16="http://schemas.microsoft.com/office/drawing/2014/main" id="{6087DD70-1CB0-42BF-A170-DA2042A063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8" name="Rectangle 457">
                        <a:extLst>
                          <a:ext uri="{FF2B5EF4-FFF2-40B4-BE49-F238E27FC236}">
                            <a16:creationId xmlns:a16="http://schemas.microsoft.com/office/drawing/2014/main" id="{10838258-931C-4D6F-98CE-5679BF91BD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9" name="Rectangle 458">
                        <a:extLst>
                          <a:ext uri="{FF2B5EF4-FFF2-40B4-BE49-F238E27FC236}">
                            <a16:creationId xmlns:a16="http://schemas.microsoft.com/office/drawing/2014/main" id="{9A983C96-A176-4E67-A200-A7E2AB98C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0" name="Rectangle 459">
                        <a:extLst>
                          <a:ext uri="{FF2B5EF4-FFF2-40B4-BE49-F238E27FC236}">
                            <a16:creationId xmlns:a16="http://schemas.microsoft.com/office/drawing/2014/main" id="{B2B4F805-C531-4E9E-967F-195A0ED097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1" name="Rectangle 460">
                        <a:extLst>
                          <a:ext uri="{FF2B5EF4-FFF2-40B4-BE49-F238E27FC236}">
                            <a16:creationId xmlns:a16="http://schemas.microsoft.com/office/drawing/2014/main" id="{23948458-41F0-4831-A856-A84D8D1F8D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EB00139-BFCC-4377-8AAF-0B60A79FE604}"/>
                    </a:ext>
                  </a:extLst>
                </p:cNvPr>
                <p:cNvGrpSpPr/>
                <p:nvPr/>
              </p:nvGrpSpPr>
              <p:grpSpPr>
                <a:xfrm>
                  <a:off x="908051" y="2635242"/>
                  <a:ext cx="6476992" cy="422278"/>
                  <a:chOff x="908051" y="1790696"/>
                  <a:chExt cx="6476992" cy="422278"/>
                </a:xfrm>
              </p:grpSpPr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9FA9C817-2F3C-480E-9D64-D5DD3270B653}"/>
                      </a:ext>
                    </a:extLst>
                  </p:cNvPr>
                  <p:cNvGrpSpPr/>
                  <p:nvPr/>
                </p:nvGrpSpPr>
                <p:grpSpPr>
                  <a:xfrm>
                    <a:off x="908051" y="1790698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416" name="Group 415">
                      <a:extLst>
                        <a:ext uri="{FF2B5EF4-FFF2-40B4-BE49-F238E27FC236}">
                          <a16:creationId xmlns:a16="http://schemas.microsoft.com/office/drawing/2014/main" id="{3B6EABFE-7EFA-4A23-AFBA-E05AB50CF4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37" name="Rectangle 436">
                        <a:extLst>
                          <a:ext uri="{FF2B5EF4-FFF2-40B4-BE49-F238E27FC236}">
                            <a16:creationId xmlns:a16="http://schemas.microsoft.com/office/drawing/2014/main" id="{BED08CC3-01F5-4C92-83D0-C6ACA19B99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8" name="Rectangle 437">
                        <a:extLst>
                          <a:ext uri="{FF2B5EF4-FFF2-40B4-BE49-F238E27FC236}">
                            <a16:creationId xmlns:a16="http://schemas.microsoft.com/office/drawing/2014/main" id="{8654EA6D-FECA-4C67-A655-3B2F5895B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9" name="Rectangle 438">
                        <a:extLst>
                          <a:ext uri="{FF2B5EF4-FFF2-40B4-BE49-F238E27FC236}">
                            <a16:creationId xmlns:a16="http://schemas.microsoft.com/office/drawing/2014/main" id="{8562B45A-ABBC-4DC1-92FD-05AD8BBB8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0" name="Rectangle 439">
                        <a:extLst>
                          <a:ext uri="{FF2B5EF4-FFF2-40B4-BE49-F238E27FC236}">
                            <a16:creationId xmlns:a16="http://schemas.microsoft.com/office/drawing/2014/main" id="{996B1248-4076-45C5-9AFC-034B297255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1" name="Rectangle 440">
                        <a:extLst>
                          <a:ext uri="{FF2B5EF4-FFF2-40B4-BE49-F238E27FC236}">
                            <a16:creationId xmlns:a16="http://schemas.microsoft.com/office/drawing/2014/main" id="{33A22A80-6000-4A4B-9BFC-C857763877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2" name="Rectangle 441">
                        <a:extLst>
                          <a:ext uri="{FF2B5EF4-FFF2-40B4-BE49-F238E27FC236}">
                            <a16:creationId xmlns:a16="http://schemas.microsoft.com/office/drawing/2014/main" id="{772DF6B0-0640-432C-85F5-F9822D07F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3" name="Rectangle 442">
                        <a:extLst>
                          <a:ext uri="{FF2B5EF4-FFF2-40B4-BE49-F238E27FC236}">
                            <a16:creationId xmlns:a16="http://schemas.microsoft.com/office/drawing/2014/main" id="{ED483B6E-52BB-4A3C-B867-A687C7085A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4" name="Rectangle 443">
                        <a:extLst>
                          <a:ext uri="{FF2B5EF4-FFF2-40B4-BE49-F238E27FC236}">
                            <a16:creationId xmlns:a16="http://schemas.microsoft.com/office/drawing/2014/main" id="{E1D09E73-8B20-4F6D-9074-987465CF7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5" name="Rectangle 444">
                        <a:extLst>
                          <a:ext uri="{FF2B5EF4-FFF2-40B4-BE49-F238E27FC236}">
                            <a16:creationId xmlns:a16="http://schemas.microsoft.com/office/drawing/2014/main" id="{79AF370F-F303-410E-8440-404489EDE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17" name="Group 416">
                      <a:extLst>
                        <a:ext uri="{FF2B5EF4-FFF2-40B4-BE49-F238E27FC236}">
                          <a16:creationId xmlns:a16="http://schemas.microsoft.com/office/drawing/2014/main" id="{1FE3A713-6EE4-4503-924C-D4073FB384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28" name="Rectangle 427">
                        <a:extLst>
                          <a:ext uri="{FF2B5EF4-FFF2-40B4-BE49-F238E27FC236}">
                            <a16:creationId xmlns:a16="http://schemas.microsoft.com/office/drawing/2014/main" id="{54EB18AC-AD01-48D1-9EA8-19CA6DF59C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9" name="Rectangle 428">
                        <a:extLst>
                          <a:ext uri="{FF2B5EF4-FFF2-40B4-BE49-F238E27FC236}">
                            <a16:creationId xmlns:a16="http://schemas.microsoft.com/office/drawing/2014/main" id="{0E320E77-8F42-49E5-97ED-F3D2F42C3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0" name="Rectangle 429">
                        <a:extLst>
                          <a:ext uri="{FF2B5EF4-FFF2-40B4-BE49-F238E27FC236}">
                            <a16:creationId xmlns:a16="http://schemas.microsoft.com/office/drawing/2014/main" id="{311CD552-13E7-4122-BC75-7720AFC9D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1" name="Rectangle 430">
                        <a:extLst>
                          <a:ext uri="{FF2B5EF4-FFF2-40B4-BE49-F238E27FC236}">
                            <a16:creationId xmlns:a16="http://schemas.microsoft.com/office/drawing/2014/main" id="{A36CA38D-A5C3-4228-BFDC-F40C3D8710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2" name="Rectangle 431">
                        <a:extLst>
                          <a:ext uri="{FF2B5EF4-FFF2-40B4-BE49-F238E27FC236}">
                            <a16:creationId xmlns:a16="http://schemas.microsoft.com/office/drawing/2014/main" id="{414665E7-9D0C-4ABA-A04C-809788035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3" name="Rectangle 432">
                        <a:extLst>
                          <a:ext uri="{FF2B5EF4-FFF2-40B4-BE49-F238E27FC236}">
                            <a16:creationId xmlns:a16="http://schemas.microsoft.com/office/drawing/2014/main" id="{9C8770EA-0C92-47E5-9CB3-05BC77439D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4" name="Rectangle 433">
                        <a:extLst>
                          <a:ext uri="{FF2B5EF4-FFF2-40B4-BE49-F238E27FC236}">
                            <a16:creationId xmlns:a16="http://schemas.microsoft.com/office/drawing/2014/main" id="{2BED3FE2-EAA0-44E1-9FA4-902969405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5" name="Rectangle 434">
                        <a:extLst>
                          <a:ext uri="{FF2B5EF4-FFF2-40B4-BE49-F238E27FC236}">
                            <a16:creationId xmlns:a16="http://schemas.microsoft.com/office/drawing/2014/main" id="{D7F5AD1E-D006-4881-8276-F3ED0AC2F7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6" name="Rectangle 435">
                        <a:extLst>
                          <a:ext uri="{FF2B5EF4-FFF2-40B4-BE49-F238E27FC236}">
                            <a16:creationId xmlns:a16="http://schemas.microsoft.com/office/drawing/2014/main" id="{3122679E-35D5-429F-A767-EBCCB4EEA9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CCDDDD13-B207-40E8-8F50-A488BC4C21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19" name="Rectangle 418">
                        <a:extLst>
                          <a:ext uri="{FF2B5EF4-FFF2-40B4-BE49-F238E27FC236}">
                            <a16:creationId xmlns:a16="http://schemas.microsoft.com/office/drawing/2014/main" id="{28D1C593-5BCB-4D5B-8C0D-BBF86B137C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0" name="Rectangle 419">
                        <a:extLst>
                          <a:ext uri="{FF2B5EF4-FFF2-40B4-BE49-F238E27FC236}">
                            <a16:creationId xmlns:a16="http://schemas.microsoft.com/office/drawing/2014/main" id="{EC23B5E3-846D-4BE5-8BFB-90DE5C7DBF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1" name="Rectangle 420">
                        <a:extLst>
                          <a:ext uri="{FF2B5EF4-FFF2-40B4-BE49-F238E27FC236}">
                            <a16:creationId xmlns:a16="http://schemas.microsoft.com/office/drawing/2014/main" id="{0F0D55DC-14F3-4141-ABED-1B09B43D8F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2" name="Rectangle 421">
                        <a:extLst>
                          <a:ext uri="{FF2B5EF4-FFF2-40B4-BE49-F238E27FC236}">
                            <a16:creationId xmlns:a16="http://schemas.microsoft.com/office/drawing/2014/main" id="{3D070912-C9C8-49B6-8216-96AE4FD8B1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3" name="Rectangle 422">
                        <a:extLst>
                          <a:ext uri="{FF2B5EF4-FFF2-40B4-BE49-F238E27FC236}">
                            <a16:creationId xmlns:a16="http://schemas.microsoft.com/office/drawing/2014/main" id="{7F2CE3E4-08A6-40A9-883A-174B77F1C3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4" name="Rectangle 423">
                        <a:extLst>
                          <a:ext uri="{FF2B5EF4-FFF2-40B4-BE49-F238E27FC236}">
                            <a16:creationId xmlns:a16="http://schemas.microsoft.com/office/drawing/2014/main" id="{D2C5B3D7-E17D-4BB5-84CB-79B9F0766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5" name="Rectangle 424">
                        <a:extLst>
                          <a:ext uri="{FF2B5EF4-FFF2-40B4-BE49-F238E27FC236}">
                            <a16:creationId xmlns:a16="http://schemas.microsoft.com/office/drawing/2014/main" id="{52ABC313-99A6-4CD9-860E-873D813269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6" name="Rectangle 425">
                        <a:extLst>
                          <a:ext uri="{FF2B5EF4-FFF2-40B4-BE49-F238E27FC236}">
                            <a16:creationId xmlns:a16="http://schemas.microsoft.com/office/drawing/2014/main" id="{C7D26F99-A1F4-4E50-AC79-A351CAA521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7" name="Rectangle 426">
                        <a:extLst>
                          <a:ext uri="{FF2B5EF4-FFF2-40B4-BE49-F238E27FC236}">
                            <a16:creationId xmlns:a16="http://schemas.microsoft.com/office/drawing/2014/main" id="{DBD41E99-5A71-466D-B004-71B5FA92D0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8F42B510-B286-4289-8DB2-D8667DB5514B}"/>
                      </a:ext>
                    </a:extLst>
                  </p:cNvPr>
                  <p:cNvGrpSpPr/>
                  <p:nvPr/>
                </p:nvGrpSpPr>
                <p:grpSpPr>
                  <a:xfrm>
                    <a:off x="2527299" y="1790697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386" name="Group 385">
                      <a:extLst>
                        <a:ext uri="{FF2B5EF4-FFF2-40B4-BE49-F238E27FC236}">
                          <a16:creationId xmlns:a16="http://schemas.microsoft.com/office/drawing/2014/main" id="{95A9CBE8-341A-4106-9FF6-7415237FDC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407" name="Rectangle 406">
                        <a:extLst>
                          <a:ext uri="{FF2B5EF4-FFF2-40B4-BE49-F238E27FC236}">
                            <a16:creationId xmlns:a16="http://schemas.microsoft.com/office/drawing/2014/main" id="{7EE0E7C3-BF31-4AB7-858F-D05CF951F5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8" name="Rectangle 407">
                        <a:extLst>
                          <a:ext uri="{FF2B5EF4-FFF2-40B4-BE49-F238E27FC236}">
                            <a16:creationId xmlns:a16="http://schemas.microsoft.com/office/drawing/2014/main" id="{29FE216A-0694-46DB-91F5-6C4BB0435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9" name="Rectangle 408">
                        <a:extLst>
                          <a:ext uri="{FF2B5EF4-FFF2-40B4-BE49-F238E27FC236}">
                            <a16:creationId xmlns:a16="http://schemas.microsoft.com/office/drawing/2014/main" id="{BB0B1FDA-6BB0-46AD-B896-E4E3C258BD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0" name="Rectangle 409">
                        <a:extLst>
                          <a:ext uri="{FF2B5EF4-FFF2-40B4-BE49-F238E27FC236}">
                            <a16:creationId xmlns:a16="http://schemas.microsoft.com/office/drawing/2014/main" id="{CEBFCFB6-B718-4C81-9777-36C79DDF0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1" name="Rectangle 410">
                        <a:extLst>
                          <a:ext uri="{FF2B5EF4-FFF2-40B4-BE49-F238E27FC236}">
                            <a16:creationId xmlns:a16="http://schemas.microsoft.com/office/drawing/2014/main" id="{08BF9ED0-57BA-44CF-B191-547F6D1270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2" name="Rectangle 411">
                        <a:extLst>
                          <a:ext uri="{FF2B5EF4-FFF2-40B4-BE49-F238E27FC236}">
                            <a16:creationId xmlns:a16="http://schemas.microsoft.com/office/drawing/2014/main" id="{CEEF897A-7D01-4F4E-9BF1-914D7A37A6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3" name="Rectangle 412">
                        <a:extLst>
                          <a:ext uri="{FF2B5EF4-FFF2-40B4-BE49-F238E27FC236}">
                            <a16:creationId xmlns:a16="http://schemas.microsoft.com/office/drawing/2014/main" id="{297498CE-98AB-4DBF-B3A2-5B32BBBF12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4" name="Rectangle 413">
                        <a:extLst>
                          <a:ext uri="{FF2B5EF4-FFF2-40B4-BE49-F238E27FC236}">
                            <a16:creationId xmlns:a16="http://schemas.microsoft.com/office/drawing/2014/main" id="{5783FE2D-EC3C-4D36-BCA6-E1AE301F93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15" name="Rectangle 414">
                        <a:extLst>
                          <a:ext uri="{FF2B5EF4-FFF2-40B4-BE49-F238E27FC236}">
                            <a16:creationId xmlns:a16="http://schemas.microsoft.com/office/drawing/2014/main" id="{5E8496FD-F4A3-4C7F-AF7B-3271F0C6BD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6ABED8B8-A50D-438D-8EAA-F5886E09E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98" name="Rectangle 397">
                        <a:extLst>
                          <a:ext uri="{FF2B5EF4-FFF2-40B4-BE49-F238E27FC236}">
                            <a16:creationId xmlns:a16="http://schemas.microsoft.com/office/drawing/2014/main" id="{09FDAF96-6EC9-46EE-AF2B-7126345FD6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9" name="Rectangle 398">
                        <a:extLst>
                          <a:ext uri="{FF2B5EF4-FFF2-40B4-BE49-F238E27FC236}">
                            <a16:creationId xmlns:a16="http://schemas.microsoft.com/office/drawing/2014/main" id="{40D40938-5E6F-4FED-B9F9-775EF077D6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Rectangle 399">
                        <a:extLst>
                          <a:ext uri="{FF2B5EF4-FFF2-40B4-BE49-F238E27FC236}">
                            <a16:creationId xmlns:a16="http://schemas.microsoft.com/office/drawing/2014/main" id="{2F5E4B40-2AA7-47EB-BA1D-BF08257219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0CA99C02-4950-4B7E-B998-240442E4CF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2" name="Rectangle 401">
                        <a:extLst>
                          <a:ext uri="{FF2B5EF4-FFF2-40B4-BE49-F238E27FC236}">
                            <a16:creationId xmlns:a16="http://schemas.microsoft.com/office/drawing/2014/main" id="{EB29EE9F-B979-411C-A037-CB458D11B5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ectangle 402">
                        <a:extLst>
                          <a:ext uri="{FF2B5EF4-FFF2-40B4-BE49-F238E27FC236}">
                            <a16:creationId xmlns:a16="http://schemas.microsoft.com/office/drawing/2014/main" id="{3333E243-C853-4ECD-A989-992B5C0EAE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ectangle 403">
                        <a:extLst>
                          <a:ext uri="{FF2B5EF4-FFF2-40B4-BE49-F238E27FC236}">
                            <a16:creationId xmlns:a16="http://schemas.microsoft.com/office/drawing/2014/main" id="{BA3670CE-F62A-451E-9490-D7D49C78EE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5" name="Rectangle 404">
                        <a:extLst>
                          <a:ext uri="{FF2B5EF4-FFF2-40B4-BE49-F238E27FC236}">
                            <a16:creationId xmlns:a16="http://schemas.microsoft.com/office/drawing/2014/main" id="{327084DC-BED8-4CB1-89D8-475446973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ectangle 405">
                        <a:extLst>
                          <a:ext uri="{FF2B5EF4-FFF2-40B4-BE49-F238E27FC236}">
                            <a16:creationId xmlns:a16="http://schemas.microsoft.com/office/drawing/2014/main" id="{502B6EB0-8D68-4AC8-A436-E0EDC0AC0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88" name="Group 387">
                      <a:extLst>
                        <a:ext uri="{FF2B5EF4-FFF2-40B4-BE49-F238E27FC236}">
                          <a16:creationId xmlns:a16="http://schemas.microsoft.com/office/drawing/2014/main" id="{4A5CCE87-9CA2-473F-9A22-7992273813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89" name="Rectangle 388">
                        <a:extLst>
                          <a:ext uri="{FF2B5EF4-FFF2-40B4-BE49-F238E27FC236}">
                            <a16:creationId xmlns:a16="http://schemas.microsoft.com/office/drawing/2014/main" id="{A8B0817F-0183-442C-AE6B-8D017A63BF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0" name="Rectangle 389">
                        <a:extLst>
                          <a:ext uri="{FF2B5EF4-FFF2-40B4-BE49-F238E27FC236}">
                            <a16:creationId xmlns:a16="http://schemas.microsoft.com/office/drawing/2014/main" id="{D159F841-1C7B-4805-A435-E37184225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ectangle 390">
                        <a:extLst>
                          <a:ext uri="{FF2B5EF4-FFF2-40B4-BE49-F238E27FC236}">
                            <a16:creationId xmlns:a16="http://schemas.microsoft.com/office/drawing/2014/main" id="{12383C43-7AD9-4D83-A427-523FEA4143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2" name="Rectangle 391">
                        <a:extLst>
                          <a:ext uri="{FF2B5EF4-FFF2-40B4-BE49-F238E27FC236}">
                            <a16:creationId xmlns:a16="http://schemas.microsoft.com/office/drawing/2014/main" id="{F25A9B6D-89BE-40AD-B903-B69CD8197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5CD03953-DF4B-4BE8-81C6-D5EFECC6D2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4" name="Rectangle 393">
                        <a:extLst>
                          <a:ext uri="{FF2B5EF4-FFF2-40B4-BE49-F238E27FC236}">
                            <a16:creationId xmlns:a16="http://schemas.microsoft.com/office/drawing/2014/main" id="{A59EE87A-B911-4887-A21D-BD12C810E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5" name="Rectangle 394">
                        <a:extLst>
                          <a:ext uri="{FF2B5EF4-FFF2-40B4-BE49-F238E27FC236}">
                            <a16:creationId xmlns:a16="http://schemas.microsoft.com/office/drawing/2014/main" id="{2E586ED0-C83D-49EF-A3E0-EE5E3A229B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6" name="Rectangle 395">
                        <a:extLst>
                          <a:ext uri="{FF2B5EF4-FFF2-40B4-BE49-F238E27FC236}">
                            <a16:creationId xmlns:a16="http://schemas.microsoft.com/office/drawing/2014/main" id="{9179D9E7-DD01-4CEC-9B60-82775B9CF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7" name="Rectangle 396">
                        <a:extLst>
                          <a:ext uri="{FF2B5EF4-FFF2-40B4-BE49-F238E27FC236}">
                            <a16:creationId xmlns:a16="http://schemas.microsoft.com/office/drawing/2014/main" id="{C9350C29-E04F-455B-971E-88C389BFD5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AA9F782D-6D01-4478-8FE7-4B2EE9DEC682}"/>
                      </a:ext>
                    </a:extLst>
                  </p:cNvPr>
                  <p:cNvGrpSpPr/>
                  <p:nvPr/>
                </p:nvGrpSpPr>
                <p:grpSpPr>
                  <a:xfrm>
                    <a:off x="4146547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356" name="Group 355">
                      <a:extLst>
                        <a:ext uri="{FF2B5EF4-FFF2-40B4-BE49-F238E27FC236}">
                          <a16:creationId xmlns:a16="http://schemas.microsoft.com/office/drawing/2014/main" id="{0566615B-904E-4764-A787-C6BFA0AAAA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77" name="Rectangle 376">
                        <a:extLst>
                          <a:ext uri="{FF2B5EF4-FFF2-40B4-BE49-F238E27FC236}">
                            <a16:creationId xmlns:a16="http://schemas.microsoft.com/office/drawing/2014/main" id="{1B8F4DB9-5150-4437-A174-9CCB21BD45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8" name="Rectangle 377">
                        <a:extLst>
                          <a:ext uri="{FF2B5EF4-FFF2-40B4-BE49-F238E27FC236}">
                            <a16:creationId xmlns:a16="http://schemas.microsoft.com/office/drawing/2014/main" id="{BE600FB6-59BA-4B39-A869-8E2F9F30C0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9" name="Rectangle 378">
                        <a:extLst>
                          <a:ext uri="{FF2B5EF4-FFF2-40B4-BE49-F238E27FC236}">
                            <a16:creationId xmlns:a16="http://schemas.microsoft.com/office/drawing/2014/main" id="{3853D221-B4B3-485B-B82C-E1A419FAF6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0" name="Rectangle 379">
                        <a:extLst>
                          <a:ext uri="{FF2B5EF4-FFF2-40B4-BE49-F238E27FC236}">
                            <a16:creationId xmlns:a16="http://schemas.microsoft.com/office/drawing/2014/main" id="{CC9DD905-5A9C-4285-AE72-FE95E66458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Rectangle 380">
                        <a:extLst>
                          <a:ext uri="{FF2B5EF4-FFF2-40B4-BE49-F238E27FC236}">
                            <a16:creationId xmlns:a16="http://schemas.microsoft.com/office/drawing/2014/main" id="{9A5775F1-8D87-4378-8EAB-57F66BB78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Rectangle 381">
                        <a:extLst>
                          <a:ext uri="{FF2B5EF4-FFF2-40B4-BE49-F238E27FC236}">
                            <a16:creationId xmlns:a16="http://schemas.microsoft.com/office/drawing/2014/main" id="{F0CCC097-8F5C-42F0-9FB2-19103450D3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3" name="Rectangle 382">
                        <a:extLst>
                          <a:ext uri="{FF2B5EF4-FFF2-40B4-BE49-F238E27FC236}">
                            <a16:creationId xmlns:a16="http://schemas.microsoft.com/office/drawing/2014/main" id="{6958094C-2538-4F85-BF9C-BE67D2B3F8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4" name="Rectangle 383">
                        <a:extLst>
                          <a:ext uri="{FF2B5EF4-FFF2-40B4-BE49-F238E27FC236}">
                            <a16:creationId xmlns:a16="http://schemas.microsoft.com/office/drawing/2014/main" id="{4D07E458-1893-4B33-9188-509EAC313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5" name="Rectangle 384">
                        <a:extLst>
                          <a:ext uri="{FF2B5EF4-FFF2-40B4-BE49-F238E27FC236}">
                            <a16:creationId xmlns:a16="http://schemas.microsoft.com/office/drawing/2014/main" id="{AFF60AC2-DFF0-481E-8593-1721EC3B23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57" name="Group 356">
                      <a:extLst>
                        <a:ext uri="{FF2B5EF4-FFF2-40B4-BE49-F238E27FC236}">
                          <a16:creationId xmlns:a16="http://schemas.microsoft.com/office/drawing/2014/main" id="{5F0C1429-EA3E-4E5F-876C-0508BE31E1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68" name="Rectangle 367">
                        <a:extLst>
                          <a:ext uri="{FF2B5EF4-FFF2-40B4-BE49-F238E27FC236}">
                            <a16:creationId xmlns:a16="http://schemas.microsoft.com/office/drawing/2014/main" id="{6469D7DF-0036-4F8E-A06A-52C783B25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9" name="Rectangle 368">
                        <a:extLst>
                          <a:ext uri="{FF2B5EF4-FFF2-40B4-BE49-F238E27FC236}">
                            <a16:creationId xmlns:a16="http://schemas.microsoft.com/office/drawing/2014/main" id="{62235114-7BDC-4FC2-B56F-3D5F697D06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0" name="Rectangle 369">
                        <a:extLst>
                          <a:ext uri="{FF2B5EF4-FFF2-40B4-BE49-F238E27FC236}">
                            <a16:creationId xmlns:a16="http://schemas.microsoft.com/office/drawing/2014/main" id="{3D15AF95-8067-44F1-980E-0ACDB63770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1" name="Rectangle 370">
                        <a:extLst>
                          <a:ext uri="{FF2B5EF4-FFF2-40B4-BE49-F238E27FC236}">
                            <a16:creationId xmlns:a16="http://schemas.microsoft.com/office/drawing/2014/main" id="{7FEC2D55-D4D3-4D03-9742-C9783247C2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2" name="Rectangle 371">
                        <a:extLst>
                          <a:ext uri="{FF2B5EF4-FFF2-40B4-BE49-F238E27FC236}">
                            <a16:creationId xmlns:a16="http://schemas.microsoft.com/office/drawing/2014/main" id="{0CE4DFC5-3D2C-48B8-9A6A-46CE4EB062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3" name="Rectangle 372">
                        <a:extLst>
                          <a:ext uri="{FF2B5EF4-FFF2-40B4-BE49-F238E27FC236}">
                            <a16:creationId xmlns:a16="http://schemas.microsoft.com/office/drawing/2014/main" id="{5513C9F2-E349-47D7-8E7E-2EA3A7BFC4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4" name="Rectangle 373">
                        <a:extLst>
                          <a:ext uri="{FF2B5EF4-FFF2-40B4-BE49-F238E27FC236}">
                            <a16:creationId xmlns:a16="http://schemas.microsoft.com/office/drawing/2014/main" id="{D452BEE1-FB13-4BF6-96B1-5B3FB64C1F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5" name="Rectangle 374">
                        <a:extLst>
                          <a:ext uri="{FF2B5EF4-FFF2-40B4-BE49-F238E27FC236}">
                            <a16:creationId xmlns:a16="http://schemas.microsoft.com/office/drawing/2014/main" id="{5461C21B-8C3C-4F32-8195-A8822DF20C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ectangle 375">
                        <a:extLst>
                          <a:ext uri="{FF2B5EF4-FFF2-40B4-BE49-F238E27FC236}">
                            <a16:creationId xmlns:a16="http://schemas.microsoft.com/office/drawing/2014/main" id="{449858DB-9DB3-4E84-B02A-319A59372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58" name="Group 357">
                      <a:extLst>
                        <a:ext uri="{FF2B5EF4-FFF2-40B4-BE49-F238E27FC236}">
                          <a16:creationId xmlns:a16="http://schemas.microsoft.com/office/drawing/2014/main" id="{7750319D-2C07-4965-95A5-A06901F67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59" name="Rectangle 358">
                        <a:extLst>
                          <a:ext uri="{FF2B5EF4-FFF2-40B4-BE49-F238E27FC236}">
                            <a16:creationId xmlns:a16="http://schemas.microsoft.com/office/drawing/2014/main" id="{290CF013-FF29-479A-A46F-FFCCA3D410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0" name="Rectangle 359">
                        <a:extLst>
                          <a:ext uri="{FF2B5EF4-FFF2-40B4-BE49-F238E27FC236}">
                            <a16:creationId xmlns:a16="http://schemas.microsoft.com/office/drawing/2014/main" id="{8D21D551-7F7F-4810-B6FD-205367BB29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1" name="Rectangle 360">
                        <a:extLst>
                          <a:ext uri="{FF2B5EF4-FFF2-40B4-BE49-F238E27FC236}">
                            <a16:creationId xmlns:a16="http://schemas.microsoft.com/office/drawing/2014/main" id="{26EAC6A0-AECD-419E-BDB3-E6E9B64D98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2" name="Rectangle 361">
                        <a:extLst>
                          <a:ext uri="{FF2B5EF4-FFF2-40B4-BE49-F238E27FC236}">
                            <a16:creationId xmlns:a16="http://schemas.microsoft.com/office/drawing/2014/main" id="{371A59F5-038A-414D-8462-EAD57600DD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3" name="Rectangle 362">
                        <a:extLst>
                          <a:ext uri="{FF2B5EF4-FFF2-40B4-BE49-F238E27FC236}">
                            <a16:creationId xmlns:a16="http://schemas.microsoft.com/office/drawing/2014/main" id="{3009176B-F253-455C-AC87-948AE4E864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4" name="Rectangle 363">
                        <a:extLst>
                          <a:ext uri="{FF2B5EF4-FFF2-40B4-BE49-F238E27FC236}">
                            <a16:creationId xmlns:a16="http://schemas.microsoft.com/office/drawing/2014/main" id="{C16FDAEC-56BC-4CF0-8CA9-80A38332D3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5" name="Rectangle 364">
                        <a:extLst>
                          <a:ext uri="{FF2B5EF4-FFF2-40B4-BE49-F238E27FC236}">
                            <a16:creationId xmlns:a16="http://schemas.microsoft.com/office/drawing/2014/main" id="{6EF89300-C1A4-463F-9108-7238DE5DAC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6" name="Rectangle 365">
                        <a:extLst>
                          <a:ext uri="{FF2B5EF4-FFF2-40B4-BE49-F238E27FC236}">
                            <a16:creationId xmlns:a16="http://schemas.microsoft.com/office/drawing/2014/main" id="{B589963F-ACB0-47BB-92DE-9ED7BD98C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7" name="Rectangle 366">
                        <a:extLst>
                          <a:ext uri="{FF2B5EF4-FFF2-40B4-BE49-F238E27FC236}">
                            <a16:creationId xmlns:a16="http://schemas.microsoft.com/office/drawing/2014/main" id="{FF601710-2217-44B5-866E-20027A1BE7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77F76C5D-2CDE-4AE5-B376-929B2A333BD7}"/>
                      </a:ext>
                    </a:extLst>
                  </p:cNvPr>
                  <p:cNvGrpSpPr/>
                  <p:nvPr/>
                </p:nvGrpSpPr>
                <p:grpSpPr>
                  <a:xfrm>
                    <a:off x="5765794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77EE00AA-CAB0-4AE6-8975-82CC47F99B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47" name="Rectangle 346">
                        <a:extLst>
                          <a:ext uri="{FF2B5EF4-FFF2-40B4-BE49-F238E27FC236}">
                            <a16:creationId xmlns:a16="http://schemas.microsoft.com/office/drawing/2014/main" id="{DA4E5765-EFAB-43D1-BB47-2C5B907FE8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8" name="Rectangle 347">
                        <a:extLst>
                          <a:ext uri="{FF2B5EF4-FFF2-40B4-BE49-F238E27FC236}">
                            <a16:creationId xmlns:a16="http://schemas.microsoft.com/office/drawing/2014/main" id="{C98A7D5E-A169-4142-B34F-D43B12E44D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9" name="Rectangle 348">
                        <a:extLst>
                          <a:ext uri="{FF2B5EF4-FFF2-40B4-BE49-F238E27FC236}">
                            <a16:creationId xmlns:a16="http://schemas.microsoft.com/office/drawing/2014/main" id="{2FEEC2F3-479C-4153-8455-8603416FED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0" name="Rectangle 349">
                        <a:extLst>
                          <a:ext uri="{FF2B5EF4-FFF2-40B4-BE49-F238E27FC236}">
                            <a16:creationId xmlns:a16="http://schemas.microsoft.com/office/drawing/2014/main" id="{EDED4ADB-83D7-49F6-ADAF-767BFB307B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1" name="Rectangle 350">
                        <a:extLst>
                          <a:ext uri="{FF2B5EF4-FFF2-40B4-BE49-F238E27FC236}">
                            <a16:creationId xmlns:a16="http://schemas.microsoft.com/office/drawing/2014/main" id="{8D7014E3-D753-4DDC-9572-CFB4A59CF7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2" name="Rectangle 351">
                        <a:extLst>
                          <a:ext uri="{FF2B5EF4-FFF2-40B4-BE49-F238E27FC236}">
                            <a16:creationId xmlns:a16="http://schemas.microsoft.com/office/drawing/2014/main" id="{6E8E9E24-F107-44D5-BE28-B18762BA0C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3" name="Rectangle 352">
                        <a:extLst>
                          <a:ext uri="{FF2B5EF4-FFF2-40B4-BE49-F238E27FC236}">
                            <a16:creationId xmlns:a16="http://schemas.microsoft.com/office/drawing/2014/main" id="{9AB8BBB7-492B-4682-BDA7-FB0824FDA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4" name="Rectangle 353">
                        <a:extLst>
                          <a:ext uri="{FF2B5EF4-FFF2-40B4-BE49-F238E27FC236}">
                            <a16:creationId xmlns:a16="http://schemas.microsoft.com/office/drawing/2014/main" id="{A2988D0D-A375-45BB-90E6-D619A1CEF7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5" name="Rectangle 354">
                        <a:extLst>
                          <a:ext uri="{FF2B5EF4-FFF2-40B4-BE49-F238E27FC236}">
                            <a16:creationId xmlns:a16="http://schemas.microsoft.com/office/drawing/2014/main" id="{6B7092B0-7C17-4DA9-BEF2-8FF98399AF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27" name="Group 326">
                      <a:extLst>
                        <a:ext uri="{FF2B5EF4-FFF2-40B4-BE49-F238E27FC236}">
                          <a16:creationId xmlns:a16="http://schemas.microsoft.com/office/drawing/2014/main" id="{2F2C3B1F-D88E-4366-9DC5-92B635D842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38" name="Rectangle 337">
                        <a:extLst>
                          <a:ext uri="{FF2B5EF4-FFF2-40B4-BE49-F238E27FC236}">
                            <a16:creationId xmlns:a16="http://schemas.microsoft.com/office/drawing/2014/main" id="{4D92B6AF-D843-4473-AA6E-A0B046B591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9" name="Rectangle 338">
                        <a:extLst>
                          <a:ext uri="{FF2B5EF4-FFF2-40B4-BE49-F238E27FC236}">
                            <a16:creationId xmlns:a16="http://schemas.microsoft.com/office/drawing/2014/main" id="{65FC4E1A-73F2-4707-82A5-05FA3279C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0" name="Rectangle 339">
                        <a:extLst>
                          <a:ext uri="{FF2B5EF4-FFF2-40B4-BE49-F238E27FC236}">
                            <a16:creationId xmlns:a16="http://schemas.microsoft.com/office/drawing/2014/main" id="{D89842A9-E6CC-4A31-9DA0-C028B536D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1" name="Rectangle 340">
                        <a:extLst>
                          <a:ext uri="{FF2B5EF4-FFF2-40B4-BE49-F238E27FC236}">
                            <a16:creationId xmlns:a16="http://schemas.microsoft.com/office/drawing/2014/main" id="{1B589DDB-21C7-4568-A528-BC023342D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2" name="Rectangle 341">
                        <a:extLst>
                          <a:ext uri="{FF2B5EF4-FFF2-40B4-BE49-F238E27FC236}">
                            <a16:creationId xmlns:a16="http://schemas.microsoft.com/office/drawing/2014/main" id="{259472BC-A3E6-43A7-A73F-B8BFD9855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3" name="Rectangle 342">
                        <a:extLst>
                          <a:ext uri="{FF2B5EF4-FFF2-40B4-BE49-F238E27FC236}">
                            <a16:creationId xmlns:a16="http://schemas.microsoft.com/office/drawing/2014/main" id="{611519EF-C3E6-44FD-A388-D4F914AFAA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4" name="Rectangle 343">
                        <a:extLst>
                          <a:ext uri="{FF2B5EF4-FFF2-40B4-BE49-F238E27FC236}">
                            <a16:creationId xmlns:a16="http://schemas.microsoft.com/office/drawing/2014/main" id="{99AA6351-A466-49A2-80FE-5B600E789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5" name="Rectangle 344">
                        <a:extLst>
                          <a:ext uri="{FF2B5EF4-FFF2-40B4-BE49-F238E27FC236}">
                            <a16:creationId xmlns:a16="http://schemas.microsoft.com/office/drawing/2014/main" id="{C48F78D7-FB5D-4A12-AE20-C7EA1962F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6" name="Rectangle 345">
                        <a:extLst>
                          <a:ext uri="{FF2B5EF4-FFF2-40B4-BE49-F238E27FC236}">
                            <a16:creationId xmlns:a16="http://schemas.microsoft.com/office/drawing/2014/main" id="{BDAF03D0-E5BF-4173-9E01-95256B8DB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28" name="Group 327">
                      <a:extLst>
                        <a:ext uri="{FF2B5EF4-FFF2-40B4-BE49-F238E27FC236}">
                          <a16:creationId xmlns:a16="http://schemas.microsoft.com/office/drawing/2014/main" id="{D0B701D5-407F-4BAC-8A89-0DDBF4BBA2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29" name="Rectangle 328">
                        <a:extLst>
                          <a:ext uri="{FF2B5EF4-FFF2-40B4-BE49-F238E27FC236}">
                            <a16:creationId xmlns:a16="http://schemas.microsoft.com/office/drawing/2014/main" id="{B3863806-4EAB-4AF5-A478-0AA006382E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0" name="Rectangle 329">
                        <a:extLst>
                          <a:ext uri="{FF2B5EF4-FFF2-40B4-BE49-F238E27FC236}">
                            <a16:creationId xmlns:a16="http://schemas.microsoft.com/office/drawing/2014/main" id="{56253653-B957-439C-8476-53815ABAAF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1" name="Rectangle 330">
                        <a:extLst>
                          <a:ext uri="{FF2B5EF4-FFF2-40B4-BE49-F238E27FC236}">
                            <a16:creationId xmlns:a16="http://schemas.microsoft.com/office/drawing/2014/main" id="{747BA508-22B6-44CB-81B1-F76732B79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2" name="Rectangle 331">
                        <a:extLst>
                          <a:ext uri="{FF2B5EF4-FFF2-40B4-BE49-F238E27FC236}">
                            <a16:creationId xmlns:a16="http://schemas.microsoft.com/office/drawing/2014/main" id="{3A0213E7-E637-477A-9A1E-74D5D2AF5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3" name="Rectangle 332">
                        <a:extLst>
                          <a:ext uri="{FF2B5EF4-FFF2-40B4-BE49-F238E27FC236}">
                            <a16:creationId xmlns:a16="http://schemas.microsoft.com/office/drawing/2014/main" id="{12E7C884-3108-48F8-B195-BD40BC4B40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4" name="Rectangle 333">
                        <a:extLst>
                          <a:ext uri="{FF2B5EF4-FFF2-40B4-BE49-F238E27FC236}">
                            <a16:creationId xmlns:a16="http://schemas.microsoft.com/office/drawing/2014/main" id="{96BC7BDA-3277-492E-9E01-4C7C6B779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5" name="Rectangle 334">
                        <a:extLst>
                          <a:ext uri="{FF2B5EF4-FFF2-40B4-BE49-F238E27FC236}">
                            <a16:creationId xmlns:a16="http://schemas.microsoft.com/office/drawing/2014/main" id="{6203789D-4565-45AD-80EE-3661627C63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6" name="Rectangle 335">
                        <a:extLst>
                          <a:ext uri="{FF2B5EF4-FFF2-40B4-BE49-F238E27FC236}">
                            <a16:creationId xmlns:a16="http://schemas.microsoft.com/office/drawing/2014/main" id="{622D6931-5B19-4675-A5A0-D9805EA8F7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7" name="Rectangle 336">
                        <a:extLst>
                          <a:ext uri="{FF2B5EF4-FFF2-40B4-BE49-F238E27FC236}">
                            <a16:creationId xmlns:a16="http://schemas.microsoft.com/office/drawing/2014/main" id="{30AD518E-690C-4C37-950F-92214BEDE5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004A364-FD0C-48F8-AFAB-59C1A817C2CD}"/>
                    </a:ext>
                  </a:extLst>
                </p:cNvPr>
                <p:cNvGrpSpPr/>
                <p:nvPr/>
              </p:nvGrpSpPr>
              <p:grpSpPr>
                <a:xfrm>
                  <a:off x="908051" y="3057512"/>
                  <a:ext cx="6476992" cy="422278"/>
                  <a:chOff x="908051" y="1790696"/>
                  <a:chExt cx="6476992" cy="422278"/>
                </a:xfrm>
              </p:grpSpPr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8BFDA820-E11A-4FB1-89B7-053572490572}"/>
                      </a:ext>
                    </a:extLst>
                  </p:cNvPr>
                  <p:cNvGrpSpPr/>
                  <p:nvPr/>
                </p:nvGrpSpPr>
                <p:grpSpPr>
                  <a:xfrm>
                    <a:off x="908051" y="1790698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292" name="Group 291">
                      <a:extLst>
                        <a:ext uri="{FF2B5EF4-FFF2-40B4-BE49-F238E27FC236}">
                          <a16:creationId xmlns:a16="http://schemas.microsoft.com/office/drawing/2014/main" id="{472B907D-353F-4441-BA35-D2422399C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13" name="Rectangle 312">
                        <a:extLst>
                          <a:ext uri="{FF2B5EF4-FFF2-40B4-BE49-F238E27FC236}">
                            <a16:creationId xmlns:a16="http://schemas.microsoft.com/office/drawing/2014/main" id="{17C73F72-E549-489C-85E8-D45D3A352F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4" name="Rectangle 313">
                        <a:extLst>
                          <a:ext uri="{FF2B5EF4-FFF2-40B4-BE49-F238E27FC236}">
                            <a16:creationId xmlns:a16="http://schemas.microsoft.com/office/drawing/2014/main" id="{BF149C4D-07E1-48B8-85BB-6DA54343B7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5" name="Rectangle 314">
                        <a:extLst>
                          <a:ext uri="{FF2B5EF4-FFF2-40B4-BE49-F238E27FC236}">
                            <a16:creationId xmlns:a16="http://schemas.microsoft.com/office/drawing/2014/main" id="{22206788-E86B-45AC-8A53-1BB7701BA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6" name="Rectangle 315">
                        <a:extLst>
                          <a:ext uri="{FF2B5EF4-FFF2-40B4-BE49-F238E27FC236}">
                            <a16:creationId xmlns:a16="http://schemas.microsoft.com/office/drawing/2014/main" id="{4C38C920-773C-4520-8D4E-F438A69982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7" name="Rectangle 316">
                        <a:extLst>
                          <a:ext uri="{FF2B5EF4-FFF2-40B4-BE49-F238E27FC236}">
                            <a16:creationId xmlns:a16="http://schemas.microsoft.com/office/drawing/2014/main" id="{DB5B9078-DBC6-43AC-8FB3-48B4B3BB7D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8" name="Rectangle 317">
                        <a:extLst>
                          <a:ext uri="{FF2B5EF4-FFF2-40B4-BE49-F238E27FC236}">
                            <a16:creationId xmlns:a16="http://schemas.microsoft.com/office/drawing/2014/main" id="{0AACFBF2-AFE1-4251-A474-DE1387FA9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9" name="Rectangle 318">
                        <a:extLst>
                          <a:ext uri="{FF2B5EF4-FFF2-40B4-BE49-F238E27FC236}">
                            <a16:creationId xmlns:a16="http://schemas.microsoft.com/office/drawing/2014/main" id="{C22F6DC0-2F37-425D-8500-D62B2D5CA2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0" name="Rectangle 319">
                        <a:extLst>
                          <a:ext uri="{FF2B5EF4-FFF2-40B4-BE49-F238E27FC236}">
                            <a16:creationId xmlns:a16="http://schemas.microsoft.com/office/drawing/2014/main" id="{1F62A8ED-AFAE-4122-94E3-26B35041A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1" name="Rectangle 320">
                        <a:extLst>
                          <a:ext uri="{FF2B5EF4-FFF2-40B4-BE49-F238E27FC236}">
                            <a16:creationId xmlns:a16="http://schemas.microsoft.com/office/drawing/2014/main" id="{9B62C1E0-D96D-4FF4-A624-7ECE95AFFE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B049EAF4-EA63-48A3-A635-64EB1EDB4D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304" name="Rectangle 303">
                        <a:extLst>
                          <a:ext uri="{FF2B5EF4-FFF2-40B4-BE49-F238E27FC236}">
                            <a16:creationId xmlns:a16="http://schemas.microsoft.com/office/drawing/2014/main" id="{85A07451-0518-4BC3-9ACC-478511437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405A4852-B663-461B-83D2-8213DA1AA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6" name="Rectangle 305">
                        <a:extLst>
                          <a:ext uri="{FF2B5EF4-FFF2-40B4-BE49-F238E27FC236}">
                            <a16:creationId xmlns:a16="http://schemas.microsoft.com/office/drawing/2014/main" id="{3EC6D4D4-987E-4F1D-A804-E1D9F9B6D9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7" name="Rectangle 306">
                        <a:extLst>
                          <a:ext uri="{FF2B5EF4-FFF2-40B4-BE49-F238E27FC236}">
                            <a16:creationId xmlns:a16="http://schemas.microsoft.com/office/drawing/2014/main" id="{1FF17B25-6A09-4005-B68E-4AAE798B16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8" name="Rectangle 307">
                        <a:extLst>
                          <a:ext uri="{FF2B5EF4-FFF2-40B4-BE49-F238E27FC236}">
                            <a16:creationId xmlns:a16="http://schemas.microsoft.com/office/drawing/2014/main" id="{466454BE-210D-406B-AE2F-0CB79334E5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9" name="Rectangle 308">
                        <a:extLst>
                          <a:ext uri="{FF2B5EF4-FFF2-40B4-BE49-F238E27FC236}">
                            <a16:creationId xmlns:a16="http://schemas.microsoft.com/office/drawing/2014/main" id="{3318C208-624B-41FA-9598-C5294EC7F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0" name="Rectangle 309">
                        <a:extLst>
                          <a:ext uri="{FF2B5EF4-FFF2-40B4-BE49-F238E27FC236}">
                            <a16:creationId xmlns:a16="http://schemas.microsoft.com/office/drawing/2014/main" id="{5D5575B0-F603-4857-B9D1-B63B8F242B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1" name="Rectangle 310">
                        <a:extLst>
                          <a:ext uri="{FF2B5EF4-FFF2-40B4-BE49-F238E27FC236}">
                            <a16:creationId xmlns:a16="http://schemas.microsoft.com/office/drawing/2014/main" id="{0CE4F29A-DFEE-468B-B321-4B7FEF260A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2" name="Rectangle 311">
                        <a:extLst>
                          <a:ext uri="{FF2B5EF4-FFF2-40B4-BE49-F238E27FC236}">
                            <a16:creationId xmlns:a16="http://schemas.microsoft.com/office/drawing/2014/main" id="{58D2D68D-97FF-4F3F-B32F-607EEAC85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94" name="Group 293">
                      <a:extLst>
                        <a:ext uri="{FF2B5EF4-FFF2-40B4-BE49-F238E27FC236}">
                          <a16:creationId xmlns:a16="http://schemas.microsoft.com/office/drawing/2014/main" id="{E919596E-108B-45BB-ABD9-1DA0230809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40968D5F-CFDF-4944-B971-0D1DE83E44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6" name="Rectangle 295">
                        <a:extLst>
                          <a:ext uri="{FF2B5EF4-FFF2-40B4-BE49-F238E27FC236}">
                            <a16:creationId xmlns:a16="http://schemas.microsoft.com/office/drawing/2014/main" id="{AA1433E9-8FED-43CC-99D7-19F3C23EF8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7" name="Rectangle 296">
                        <a:extLst>
                          <a:ext uri="{FF2B5EF4-FFF2-40B4-BE49-F238E27FC236}">
                            <a16:creationId xmlns:a16="http://schemas.microsoft.com/office/drawing/2014/main" id="{B0225C70-75F3-457B-89F9-FCB4C96514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8" name="Rectangle 297">
                        <a:extLst>
                          <a:ext uri="{FF2B5EF4-FFF2-40B4-BE49-F238E27FC236}">
                            <a16:creationId xmlns:a16="http://schemas.microsoft.com/office/drawing/2014/main" id="{560FF390-C148-45D8-88C7-85294DC14F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9" name="Rectangle 298">
                        <a:extLst>
                          <a:ext uri="{FF2B5EF4-FFF2-40B4-BE49-F238E27FC236}">
                            <a16:creationId xmlns:a16="http://schemas.microsoft.com/office/drawing/2014/main" id="{2DBA88A2-4B9C-4C7C-A34D-FF029F44D1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:a16="http://schemas.microsoft.com/office/drawing/2014/main" id="{89A5772F-0DD3-4508-8AFB-1A2ABDFD1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1" name="Rectangle 300">
                        <a:extLst>
                          <a:ext uri="{FF2B5EF4-FFF2-40B4-BE49-F238E27FC236}">
                            <a16:creationId xmlns:a16="http://schemas.microsoft.com/office/drawing/2014/main" id="{BDE25CB0-B4DA-44A5-A2C1-6E5086F79A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70003CC-6A4B-4CA3-A608-8AFAA3C03E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C4877828-618B-4655-AD2A-0B96BA3047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137C7A07-517A-4FD9-90BE-A941CEB585F3}"/>
                      </a:ext>
                    </a:extLst>
                  </p:cNvPr>
                  <p:cNvGrpSpPr/>
                  <p:nvPr/>
                </p:nvGrpSpPr>
                <p:grpSpPr>
                  <a:xfrm>
                    <a:off x="2527299" y="1790697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262" name="Group 261">
                      <a:extLst>
                        <a:ext uri="{FF2B5EF4-FFF2-40B4-BE49-F238E27FC236}">
                          <a16:creationId xmlns:a16="http://schemas.microsoft.com/office/drawing/2014/main" id="{1E9ABB5B-7348-41D9-BAC2-09E1002746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97D17AD5-EDA7-4FC8-9423-4782C19356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4" name="Rectangle 283">
                        <a:extLst>
                          <a:ext uri="{FF2B5EF4-FFF2-40B4-BE49-F238E27FC236}">
                            <a16:creationId xmlns:a16="http://schemas.microsoft.com/office/drawing/2014/main" id="{1493253D-04BC-4E92-91CB-7EDC5B839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B6BFFCE8-E749-4C14-86A4-5394492142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6" name="Rectangle 285">
                        <a:extLst>
                          <a:ext uri="{FF2B5EF4-FFF2-40B4-BE49-F238E27FC236}">
                            <a16:creationId xmlns:a16="http://schemas.microsoft.com/office/drawing/2014/main" id="{63B3F2DF-3BB9-452F-916A-09B675BCC2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7" name="Rectangle 286">
                        <a:extLst>
                          <a:ext uri="{FF2B5EF4-FFF2-40B4-BE49-F238E27FC236}">
                            <a16:creationId xmlns:a16="http://schemas.microsoft.com/office/drawing/2014/main" id="{C1A4A478-4006-421A-96B0-BF912028C1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8" name="Rectangle 287">
                        <a:extLst>
                          <a:ext uri="{FF2B5EF4-FFF2-40B4-BE49-F238E27FC236}">
                            <a16:creationId xmlns:a16="http://schemas.microsoft.com/office/drawing/2014/main" id="{7A76B157-089B-46CB-B2DC-4013002BBC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6119E03B-4544-443D-91DE-9FAE373D5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0" name="Rectangle 289">
                        <a:extLst>
                          <a:ext uri="{FF2B5EF4-FFF2-40B4-BE49-F238E27FC236}">
                            <a16:creationId xmlns:a16="http://schemas.microsoft.com/office/drawing/2014/main" id="{ACE17BC0-D660-4CDA-B911-525D0A291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1" name="Rectangle 290">
                        <a:extLst>
                          <a:ext uri="{FF2B5EF4-FFF2-40B4-BE49-F238E27FC236}">
                            <a16:creationId xmlns:a16="http://schemas.microsoft.com/office/drawing/2014/main" id="{21C3B411-86C7-41CF-89B8-45AE615CE0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3" name="Group 262">
                      <a:extLst>
                        <a:ext uri="{FF2B5EF4-FFF2-40B4-BE49-F238E27FC236}">
                          <a16:creationId xmlns:a16="http://schemas.microsoft.com/office/drawing/2014/main" id="{DE30A894-6DD1-40D9-9C92-72FF5CB3C1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74" name="Rectangle 273">
                        <a:extLst>
                          <a:ext uri="{FF2B5EF4-FFF2-40B4-BE49-F238E27FC236}">
                            <a16:creationId xmlns:a16="http://schemas.microsoft.com/office/drawing/2014/main" id="{ABFE0923-072C-431E-A3B6-207219EE38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5" name="Rectangle 274">
                        <a:extLst>
                          <a:ext uri="{FF2B5EF4-FFF2-40B4-BE49-F238E27FC236}">
                            <a16:creationId xmlns:a16="http://schemas.microsoft.com/office/drawing/2014/main" id="{00CA32FF-FBC9-4925-AD96-412F6A8CA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6" name="Rectangle 275">
                        <a:extLst>
                          <a:ext uri="{FF2B5EF4-FFF2-40B4-BE49-F238E27FC236}">
                            <a16:creationId xmlns:a16="http://schemas.microsoft.com/office/drawing/2014/main" id="{4FF3345D-1BF1-4DFB-B1BE-39805571F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7" name="Rectangle 276">
                        <a:extLst>
                          <a:ext uri="{FF2B5EF4-FFF2-40B4-BE49-F238E27FC236}">
                            <a16:creationId xmlns:a16="http://schemas.microsoft.com/office/drawing/2014/main" id="{0D4CCF32-5F44-4869-9A60-1E60E7497D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8" name="Rectangle 277">
                        <a:extLst>
                          <a:ext uri="{FF2B5EF4-FFF2-40B4-BE49-F238E27FC236}">
                            <a16:creationId xmlns:a16="http://schemas.microsoft.com/office/drawing/2014/main" id="{59069346-4774-41B1-94C2-BCB18823C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9" name="Rectangle 278">
                        <a:extLst>
                          <a:ext uri="{FF2B5EF4-FFF2-40B4-BE49-F238E27FC236}">
                            <a16:creationId xmlns:a16="http://schemas.microsoft.com/office/drawing/2014/main" id="{5D152B41-6640-4879-AB1C-08976D301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0" name="Rectangle 279">
                        <a:extLst>
                          <a:ext uri="{FF2B5EF4-FFF2-40B4-BE49-F238E27FC236}">
                            <a16:creationId xmlns:a16="http://schemas.microsoft.com/office/drawing/2014/main" id="{3ACE7EE0-3DF7-4A9A-97BD-DB28F0A7F5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1" name="Rectangle 280">
                        <a:extLst>
                          <a:ext uri="{FF2B5EF4-FFF2-40B4-BE49-F238E27FC236}">
                            <a16:creationId xmlns:a16="http://schemas.microsoft.com/office/drawing/2014/main" id="{23E37EAC-0C87-4A99-99DA-BAA717BD2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3BAD9DF-3E84-4678-A794-27CDD61A6B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4" name="Group 263">
                      <a:extLst>
                        <a:ext uri="{FF2B5EF4-FFF2-40B4-BE49-F238E27FC236}">
                          <a16:creationId xmlns:a16="http://schemas.microsoft.com/office/drawing/2014/main" id="{2C6C020B-E2A7-48F7-A3B7-2402E76C25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8E38BD90-E77F-40A8-8238-E36551D96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6" name="Rectangle 265">
                        <a:extLst>
                          <a:ext uri="{FF2B5EF4-FFF2-40B4-BE49-F238E27FC236}">
                            <a16:creationId xmlns:a16="http://schemas.microsoft.com/office/drawing/2014/main" id="{8F70E31F-CAFD-44E8-8BD7-96E9DF0F8D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7" name="Rectangle 266">
                        <a:extLst>
                          <a:ext uri="{FF2B5EF4-FFF2-40B4-BE49-F238E27FC236}">
                            <a16:creationId xmlns:a16="http://schemas.microsoft.com/office/drawing/2014/main" id="{AE290F85-DCAB-4F79-B8CC-32676C79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8" name="Rectangle 267">
                        <a:extLst>
                          <a:ext uri="{FF2B5EF4-FFF2-40B4-BE49-F238E27FC236}">
                            <a16:creationId xmlns:a16="http://schemas.microsoft.com/office/drawing/2014/main" id="{A3525BDF-8C5D-4932-AC81-C042C17AA3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9" name="Rectangle 268">
                        <a:extLst>
                          <a:ext uri="{FF2B5EF4-FFF2-40B4-BE49-F238E27FC236}">
                            <a16:creationId xmlns:a16="http://schemas.microsoft.com/office/drawing/2014/main" id="{E78FED93-5F17-445B-BD78-9FC0DFF09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0" name="Rectangle 269">
                        <a:extLst>
                          <a:ext uri="{FF2B5EF4-FFF2-40B4-BE49-F238E27FC236}">
                            <a16:creationId xmlns:a16="http://schemas.microsoft.com/office/drawing/2014/main" id="{7AC1294D-6234-4CAA-96CB-CED2B04C5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1" name="Rectangle 270">
                        <a:extLst>
                          <a:ext uri="{FF2B5EF4-FFF2-40B4-BE49-F238E27FC236}">
                            <a16:creationId xmlns:a16="http://schemas.microsoft.com/office/drawing/2014/main" id="{200C0605-2122-4E61-AF24-2CE55DD8CE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2" name="Rectangle 271">
                        <a:extLst>
                          <a:ext uri="{FF2B5EF4-FFF2-40B4-BE49-F238E27FC236}">
                            <a16:creationId xmlns:a16="http://schemas.microsoft.com/office/drawing/2014/main" id="{31602063-0FD4-4EC7-9489-E88ABA287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3" name="Rectangle 272">
                        <a:extLst>
                          <a:ext uri="{FF2B5EF4-FFF2-40B4-BE49-F238E27FC236}">
                            <a16:creationId xmlns:a16="http://schemas.microsoft.com/office/drawing/2014/main" id="{BB6274F0-4E92-4446-A7C9-A4473D7A3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263C227B-EC2C-440D-B9B3-8B6E3171573A}"/>
                      </a:ext>
                    </a:extLst>
                  </p:cNvPr>
                  <p:cNvGrpSpPr/>
                  <p:nvPr/>
                </p:nvGrpSpPr>
                <p:grpSpPr>
                  <a:xfrm>
                    <a:off x="4146547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232" name="Group 231">
                      <a:extLst>
                        <a:ext uri="{FF2B5EF4-FFF2-40B4-BE49-F238E27FC236}">
                          <a16:creationId xmlns:a16="http://schemas.microsoft.com/office/drawing/2014/main" id="{E514F9E9-6152-419E-BDE3-CF262DB75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43191119-0BAF-4173-9EAC-21060BEBF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4" name="Rectangle 253">
                        <a:extLst>
                          <a:ext uri="{FF2B5EF4-FFF2-40B4-BE49-F238E27FC236}">
                            <a16:creationId xmlns:a16="http://schemas.microsoft.com/office/drawing/2014/main" id="{C886FC61-7962-4F47-AD1D-B78084944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1B38E18D-DBE4-4638-BD87-3609D2E76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6" name="Rectangle 255">
                        <a:extLst>
                          <a:ext uri="{FF2B5EF4-FFF2-40B4-BE49-F238E27FC236}">
                            <a16:creationId xmlns:a16="http://schemas.microsoft.com/office/drawing/2014/main" id="{8655B11C-088A-4079-A7CD-C599E2F77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7" name="Rectangle 256">
                        <a:extLst>
                          <a:ext uri="{FF2B5EF4-FFF2-40B4-BE49-F238E27FC236}">
                            <a16:creationId xmlns:a16="http://schemas.microsoft.com/office/drawing/2014/main" id="{317400F7-CAE4-4F64-B897-7926FD6214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8" name="Rectangle 257">
                        <a:extLst>
                          <a:ext uri="{FF2B5EF4-FFF2-40B4-BE49-F238E27FC236}">
                            <a16:creationId xmlns:a16="http://schemas.microsoft.com/office/drawing/2014/main" id="{9FA4569E-EF5A-4E6A-AF35-B995E36BA9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9" name="Rectangle 258">
                        <a:extLst>
                          <a:ext uri="{FF2B5EF4-FFF2-40B4-BE49-F238E27FC236}">
                            <a16:creationId xmlns:a16="http://schemas.microsoft.com/office/drawing/2014/main" id="{EF1AD8E0-226F-4D54-B49B-8EFC06231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0" name="Rectangle 259">
                        <a:extLst>
                          <a:ext uri="{FF2B5EF4-FFF2-40B4-BE49-F238E27FC236}">
                            <a16:creationId xmlns:a16="http://schemas.microsoft.com/office/drawing/2014/main" id="{0AB31F9C-3984-4BF4-92A1-61BB2897E3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1" name="Rectangle 260">
                        <a:extLst>
                          <a:ext uri="{FF2B5EF4-FFF2-40B4-BE49-F238E27FC236}">
                            <a16:creationId xmlns:a16="http://schemas.microsoft.com/office/drawing/2014/main" id="{9DF86AEE-2EA4-4692-8FA8-79FA16103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33" name="Group 232">
                      <a:extLst>
                        <a:ext uri="{FF2B5EF4-FFF2-40B4-BE49-F238E27FC236}">
                          <a16:creationId xmlns:a16="http://schemas.microsoft.com/office/drawing/2014/main" id="{75C93C98-5B42-44B8-B4BB-EAA50BFA7B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44" name="Rectangle 243">
                        <a:extLst>
                          <a:ext uri="{FF2B5EF4-FFF2-40B4-BE49-F238E27FC236}">
                            <a16:creationId xmlns:a16="http://schemas.microsoft.com/office/drawing/2014/main" id="{FC0EA916-E47C-42A8-AC00-963ED9D0FF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2B340BA-61F9-452E-9930-6DC40C8F1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6" name="Rectangle 245">
                        <a:extLst>
                          <a:ext uri="{FF2B5EF4-FFF2-40B4-BE49-F238E27FC236}">
                            <a16:creationId xmlns:a16="http://schemas.microsoft.com/office/drawing/2014/main" id="{5D1585B3-3959-4931-BF13-D228D0907F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7" name="Rectangle 246">
                        <a:extLst>
                          <a:ext uri="{FF2B5EF4-FFF2-40B4-BE49-F238E27FC236}">
                            <a16:creationId xmlns:a16="http://schemas.microsoft.com/office/drawing/2014/main" id="{AE47E89B-C260-4500-B0E7-1987106DA2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8" name="Rectangle 247">
                        <a:extLst>
                          <a:ext uri="{FF2B5EF4-FFF2-40B4-BE49-F238E27FC236}">
                            <a16:creationId xmlns:a16="http://schemas.microsoft.com/office/drawing/2014/main" id="{95206D0A-B1F8-45C9-938F-745A1B7233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9" name="Rectangle 248">
                        <a:extLst>
                          <a:ext uri="{FF2B5EF4-FFF2-40B4-BE49-F238E27FC236}">
                            <a16:creationId xmlns:a16="http://schemas.microsoft.com/office/drawing/2014/main" id="{DC8394D5-1671-4A65-B2C8-CCD3EC29B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0" name="Rectangle 249">
                        <a:extLst>
                          <a:ext uri="{FF2B5EF4-FFF2-40B4-BE49-F238E27FC236}">
                            <a16:creationId xmlns:a16="http://schemas.microsoft.com/office/drawing/2014/main" id="{157A333E-D0B4-425F-AF18-AF729A8BE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1" name="Rectangle 250">
                        <a:extLst>
                          <a:ext uri="{FF2B5EF4-FFF2-40B4-BE49-F238E27FC236}">
                            <a16:creationId xmlns:a16="http://schemas.microsoft.com/office/drawing/2014/main" id="{6EFDA2C1-7AE1-4C94-9E7A-5536729378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DD1CC5C2-2811-40D1-9073-88D287F8A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34" name="Group 233">
                      <a:extLst>
                        <a:ext uri="{FF2B5EF4-FFF2-40B4-BE49-F238E27FC236}">
                          <a16:creationId xmlns:a16="http://schemas.microsoft.com/office/drawing/2014/main" id="{FFA007D4-6A33-4AC0-8D83-D08127D4EC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C6AFA9A5-2043-4340-9404-444727F40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501BB589-3F98-462F-92D1-6CAB41823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7" name="Rectangle 236">
                        <a:extLst>
                          <a:ext uri="{FF2B5EF4-FFF2-40B4-BE49-F238E27FC236}">
                            <a16:creationId xmlns:a16="http://schemas.microsoft.com/office/drawing/2014/main" id="{A47B1EDE-406F-4445-B0AA-937A1ECF1F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1ED28127-3589-4210-9E26-F719C6A578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F24ED99C-7EAB-4909-A36A-1B9BCE6E55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0" name="Rectangle 239">
                        <a:extLst>
                          <a:ext uri="{FF2B5EF4-FFF2-40B4-BE49-F238E27FC236}">
                            <a16:creationId xmlns:a16="http://schemas.microsoft.com/office/drawing/2014/main" id="{0C5572E6-3AB5-4593-B5C2-A471A5E9B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1" name="Rectangle 240">
                        <a:extLst>
                          <a:ext uri="{FF2B5EF4-FFF2-40B4-BE49-F238E27FC236}">
                            <a16:creationId xmlns:a16="http://schemas.microsoft.com/office/drawing/2014/main" id="{ABD87B9C-C0C4-4F32-B728-D09A53D2BD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31DB1C86-A2D4-4124-A056-B6525CBC21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B3A822F-2AE2-4730-AE3A-21A1A30DAB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0E9C5E2B-0F38-4D87-96EE-B8C2BB010513}"/>
                      </a:ext>
                    </a:extLst>
                  </p:cNvPr>
                  <p:cNvGrpSpPr/>
                  <p:nvPr/>
                </p:nvGrpSpPr>
                <p:grpSpPr>
                  <a:xfrm>
                    <a:off x="5765794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202" name="Group 201">
                      <a:extLst>
                        <a:ext uri="{FF2B5EF4-FFF2-40B4-BE49-F238E27FC236}">
                          <a16:creationId xmlns:a16="http://schemas.microsoft.com/office/drawing/2014/main" id="{E4505E93-0ECF-41A0-A8B8-7A46C9B3C2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23" name="Rectangle 222">
                        <a:extLst>
                          <a:ext uri="{FF2B5EF4-FFF2-40B4-BE49-F238E27FC236}">
                            <a16:creationId xmlns:a16="http://schemas.microsoft.com/office/drawing/2014/main" id="{517020E5-C93E-4947-A32D-91377D2E15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4" name="Rectangle 223">
                        <a:extLst>
                          <a:ext uri="{FF2B5EF4-FFF2-40B4-BE49-F238E27FC236}">
                            <a16:creationId xmlns:a16="http://schemas.microsoft.com/office/drawing/2014/main" id="{3F7D6303-AF0F-4805-B027-EA60A1A91F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5" name="Rectangle 224">
                        <a:extLst>
                          <a:ext uri="{FF2B5EF4-FFF2-40B4-BE49-F238E27FC236}">
                            <a16:creationId xmlns:a16="http://schemas.microsoft.com/office/drawing/2014/main" id="{81517ACE-052D-459F-A0C9-1837B0B3B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6" name="Rectangle 225">
                        <a:extLst>
                          <a:ext uri="{FF2B5EF4-FFF2-40B4-BE49-F238E27FC236}">
                            <a16:creationId xmlns:a16="http://schemas.microsoft.com/office/drawing/2014/main" id="{875A22E1-8EC3-4DAE-AF1F-9F51CDA4D1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7" name="Rectangle 226">
                        <a:extLst>
                          <a:ext uri="{FF2B5EF4-FFF2-40B4-BE49-F238E27FC236}">
                            <a16:creationId xmlns:a16="http://schemas.microsoft.com/office/drawing/2014/main" id="{7DD807E9-AE0E-432F-BA72-EEBC14FA8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8" name="Rectangle 227">
                        <a:extLst>
                          <a:ext uri="{FF2B5EF4-FFF2-40B4-BE49-F238E27FC236}">
                            <a16:creationId xmlns:a16="http://schemas.microsoft.com/office/drawing/2014/main" id="{8ECB5D2B-05F5-4EF9-BA68-E0A631BE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9" name="Rectangle 228">
                        <a:extLst>
                          <a:ext uri="{FF2B5EF4-FFF2-40B4-BE49-F238E27FC236}">
                            <a16:creationId xmlns:a16="http://schemas.microsoft.com/office/drawing/2014/main" id="{28C8C5BB-D9D5-42B2-A1FB-E93BE641F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0" name="Rectangle 229">
                        <a:extLst>
                          <a:ext uri="{FF2B5EF4-FFF2-40B4-BE49-F238E27FC236}">
                            <a16:creationId xmlns:a16="http://schemas.microsoft.com/office/drawing/2014/main" id="{EAD3E11C-FB4F-4722-AFC7-F228BCF36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09411110-A4DF-47AE-9809-7F3BB9B92F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03" name="Group 202">
                      <a:extLst>
                        <a:ext uri="{FF2B5EF4-FFF2-40B4-BE49-F238E27FC236}">
                          <a16:creationId xmlns:a16="http://schemas.microsoft.com/office/drawing/2014/main" id="{589EC141-FE71-43D6-8021-D540793CFF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661237BB-BF60-4742-8BAE-24B5630540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" name="Rectangle 214">
                        <a:extLst>
                          <a:ext uri="{FF2B5EF4-FFF2-40B4-BE49-F238E27FC236}">
                            <a16:creationId xmlns:a16="http://schemas.microsoft.com/office/drawing/2014/main" id="{DEB8D4D1-234D-4423-BD56-A1A63F8E8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6" name="Rectangle 215">
                        <a:extLst>
                          <a:ext uri="{FF2B5EF4-FFF2-40B4-BE49-F238E27FC236}">
                            <a16:creationId xmlns:a16="http://schemas.microsoft.com/office/drawing/2014/main" id="{8F50BF19-E502-4D8C-83AE-D8D419AA0E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7" name="Rectangle 216">
                        <a:extLst>
                          <a:ext uri="{FF2B5EF4-FFF2-40B4-BE49-F238E27FC236}">
                            <a16:creationId xmlns:a16="http://schemas.microsoft.com/office/drawing/2014/main" id="{0CCA52D0-EA49-41F9-9DD7-37EA7DDDDF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8" name="Rectangle 217">
                        <a:extLst>
                          <a:ext uri="{FF2B5EF4-FFF2-40B4-BE49-F238E27FC236}">
                            <a16:creationId xmlns:a16="http://schemas.microsoft.com/office/drawing/2014/main" id="{AF9074EF-1A7C-459E-99B4-CCB5FB1FE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9" name="Rectangle 218">
                        <a:extLst>
                          <a:ext uri="{FF2B5EF4-FFF2-40B4-BE49-F238E27FC236}">
                            <a16:creationId xmlns:a16="http://schemas.microsoft.com/office/drawing/2014/main" id="{3D0F3A6B-CE75-4927-8CA2-A9C83E129C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0" name="Rectangle 219">
                        <a:extLst>
                          <a:ext uri="{FF2B5EF4-FFF2-40B4-BE49-F238E27FC236}">
                            <a16:creationId xmlns:a16="http://schemas.microsoft.com/office/drawing/2014/main" id="{1AEBE27C-C6C3-4425-A9C9-325B27372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1" name="Rectangle 220">
                        <a:extLst>
                          <a:ext uri="{FF2B5EF4-FFF2-40B4-BE49-F238E27FC236}">
                            <a16:creationId xmlns:a16="http://schemas.microsoft.com/office/drawing/2014/main" id="{AA5ED2B4-57B5-4AA2-86FF-91EB3DF12E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2" name="Rectangle 221">
                        <a:extLst>
                          <a:ext uri="{FF2B5EF4-FFF2-40B4-BE49-F238E27FC236}">
                            <a16:creationId xmlns:a16="http://schemas.microsoft.com/office/drawing/2014/main" id="{947DA9CB-AD31-4BBB-9A1C-4DBBEA0D3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E67BB6E9-72C4-403E-98D4-E741E8DC32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205" name="Rectangle 204">
                        <a:extLst>
                          <a:ext uri="{FF2B5EF4-FFF2-40B4-BE49-F238E27FC236}">
                            <a16:creationId xmlns:a16="http://schemas.microsoft.com/office/drawing/2014/main" id="{7908FEFF-A3A2-4743-8D3D-7805D1A139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" name="Rectangle 205">
                        <a:extLst>
                          <a:ext uri="{FF2B5EF4-FFF2-40B4-BE49-F238E27FC236}">
                            <a16:creationId xmlns:a16="http://schemas.microsoft.com/office/drawing/2014/main" id="{711CBE69-9E2D-4CDD-8CBC-1497F09473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D70D0631-6365-4C26-8F0B-10ED4924FB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" name="Rectangle 207">
                        <a:extLst>
                          <a:ext uri="{FF2B5EF4-FFF2-40B4-BE49-F238E27FC236}">
                            <a16:creationId xmlns:a16="http://schemas.microsoft.com/office/drawing/2014/main" id="{F91265FA-AC59-45B0-B3C4-67D5A73E8B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9" name="Rectangle 208">
                        <a:extLst>
                          <a:ext uri="{FF2B5EF4-FFF2-40B4-BE49-F238E27FC236}">
                            <a16:creationId xmlns:a16="http://schemas.microsoft.com/office/drawing/2014/main" id="{66350B63-47DF-4C2F-AD12-30489156CF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" name="Rectangle 209">
                        <a:extLst>
                          <a:ext uri="{FF2B5EF4-FFF2-40B4-BE49-F238E27FC236}">
                            <a16:creationId xmlns:a16="http://schemas.microsoft.com/office/drawing/2014/main" id="{BF78B17E-128D-4B82-94CA-3AF75F980A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" name="Rectangle 210">
                        <a:extLst>
                          <a:ext uri="{FF2B5EF4-FFF2-40B4-BE49-F238E27FC236}">
                            <a16:creationId xmlns:a16="http://schemas.microsoft.com/office/drawing/2014/main" id="{596D7DBC-0849-44FC-A0C3-4E7276BB6E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2" name="Rectangle 211">
                        <a:extLst>
                          <a:ext uri="{FF2B5EF4-FFF2-40B4-BE49-F238E27FC236}">
                            <a16:creationId xmlns:a16="http://schemas.microsoft.com/office/drawing/2014/main" id="{E9FA53E0-6035-412E-B679-4541FE6622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ADA7628A-1821-492F-8691-D7B7D0C0F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E90F5996-B73C-4815-B61D-A1ED74C8B751}"/>
                    </a:ext>
                  </a:extLst>
                </p:cNvPr>
                <p:cNvGrpSpPr/>
                <p:nvPr/>
              </p:nvGrpSpPr>
              <p:grpSpPr>
                <a:xfrm>
                  <a:off x="908051" y="3473410"/>
                  <a:ext cx="6476992" cy="422278"/>
                  <a:chOff x="908051" y="1790696"/>
                  <a:chExt cx="6476992" cy="422278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3C571924-564D-4B82-97DE-63C4532AFBE1}"/>
                      </a:ext>
                    </a:extLst>
                  </p:cNvPr>
                  <p:cNvGrpSpPr/>
                  <p:nvPr/>
                </p:nvGrpSpPr>
                <p:grpSpPr>
                  <a:xfrm>
                    <a:off x="908051" y="1790698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19D7FADD-E2E3-4713-8E27-78BBC68FF5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89" name="Rectangle 188">
                        <a:extLst>
                          <a:ext uri="{FF2B5EF4-FFF2-40B4-BE49-F238E27FC236}">
                            <a16:creationId xmlns:a16="http://schemas.microsoft.com/office/drawing/2014/main" id="{DE659574-8A5D-4864-AA29-A3436A0966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0" name="Rectangle 189">
                        <a:extLst>
                          <a:ext uri="{FF2B5EF4-FFF2-40B4-BE49-F238E27FC236}">
                            <a16:creationId xmlns:a16="http://schemas.microsoft.com/office/drawing/2014/main" id="{91E1A206-8834-4285-98F4-3F9963AA1B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Rectangle 190">
                        <a:extLst>
                          <a:ext uri="{FF2B5EF4-FFF2-40B4-BE49-F238E27FC236}">
                            <a16:creationId xmlns:a16="http://schemas.microsoft.com/office/drawing/2014/main" id="{3E03A594-5560-4FFA-80BE-F5D56BAA4D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Rectangle 191">
                        <a:extLst>
                          <a:ext uri="{FF2B5EF4-FFF2-40B4-BE49-F238E27FC236}">
                            <a16:creationId xmlns:a16="http://schemas.microsoft.com/office/drawing/2014/main" id="{D47DA3AD-2E93-4C80-8652-1D9F2648EC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:a16="http://schemas.microsoft.com/office/drawing/2014/main" id="{9754503E-AB00-4130-B618-31F45ADC67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4" name="Rectangle 193">
                        <a:extLst>
                          <a:ext uri="{FF2B5EF4-FFF2-40B4-BE49-F238E27FC236}">
                            <a16:creationId xmlns:a16="http://schemas.microsoft.com/office/drawing/2014/main" id="{B23C63EF-B162-4C2D-B107-A4F8E15C52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5" name="Rectangle 194">
                        <a:extLst>
                          <a:ext uri="{FF2B5EF4-FFF2-40B4-BE49-F238E27FC236}">
                            <a16:creationId xmlns:a16="http://schemas.microsoft.com/office/drawing/2014/main" id="{8092587E-58E7-457B-9138-6459FC71A4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6" name="Rectangle 195">
                        <a:extLst>
                          <a:ext uri="{FF2B5EF4-FFF2-40B4-BE49-F238E27FC236}">
                            <a16:creationId xmlns:a16="http://schemas.microsoft.com/office/drawing/2014/main" id="{0F37A8FF-1939-4190-9BCB-B4B7307614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A279FDED-0D13-45C2-B1E6-F29DA3719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8C5BAACC-3E3D-45D8-AAFF-A9FBF7115B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80" name="Rectangle 179">
                        <a:extLst>
                          <a:ext uri="{FF2B5EF4-FFF2-40B4-BE49-F238E27FC236}">
                            <a16:creationId xmlns:a16="http://schemas.microsoft.com/office/drawing/2014/main" id="{AA93E2AC-279F-4E7A-9CE4-0F47254C1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Rectangle 180">
                        <a:extLst>
                          <a:ext uri="{FF2B5EF4-FFF2-40B4-BE49-F238E27FC236}">
                            <a16:creationId xmlns:a16="http://schemas.microsoft.com/office/drawing/2014/main" id="{665B9E5B-2625-418A-88C4-D395A4C72F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D1DF4D2D-5518-4D1E-9BB9-81065987D9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60C6E20A-9A49-4893-A62D-87AA25576D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ectangle 183">
                        <a:extLst>
                          <a:ext uri="{FF2B5EF4-FFF2-40B4-BE49-F238E27FC236}">
                            <a16:creationId xmlns:a16="http://schemas.microsoft.com/office/drawing/2014/main" id="{9F26282D-42AF-4FB2-AD42-36B7762DC9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5" name="Rectangle 184">
                        <a:extLst>
                          <a:ext uri="{FF2B5EF4-FFF2-40B4-BE49-F238E27FC236}">
                            <a16:creationId xmlns:a16="http://schemas.microsoft.com/office/drawing/2014/main" id="{EB2EDB1A-940A-4B2E-A323-637E0DF41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Rectangle 185">
                        <a:extLst>
                          <a:ext uri="{FF2B5EF4-FFF2-40B4-BE49-F238E27FC236}">
                            <a16:creationId xmlns:a16="http://schemas.microsoft.com/office/drawing/2014/main" id="{815297CE-1318-4CB1-8FFE-12D1B455E4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7" name="Rectangle 186">
                        <a:extLst>
                          <a:ext uri="{FF2B5EF4-FFF2-40B4-BE49-F238E27FC236}">
                            <a16:creationId xmlns:a16="http://schemas.microsoft.com/office/drawing/2014/main" id="{6CCE5F35-8C3C-4E26-AD01-6865E23ED4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ectangle 187">
                        <a:extLst>
                          <a:ext uri="{FF2B5EF4-FFF2-40B4-BE49-F238E27FC236}">
                            <a16:creationId xmlns:a16="http://schemas.microsoft.com/office/drawing/2014/main" id="{F974B8FF-6BB1-4B62-A212-B83E732879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70" name="Group 169">
                      <a:extLst>
                        <a:ext uri="{FF2B5EF4-FFF2-40B4-BE49-F238E27FC236}">
                          <a16:creationId xmlns:a16="http://schemas.microsoft.com/office/drawing/2014/main" id="{65BC98A9-F3CF-4908-A219-F86D380ED6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71" name="Rectangle 170">
                        <a:extLst>
                          <a:ext uri="{FF2B5EF4-FFF2-40B4-BE49-F238E27FC236}">
                            <a16:creationId xmlns:a16="http://schemas.microsoft.com/office/drawing/2014/main" id="{AB9B0DA6-82A6-48C5-90A9-A21F46A53E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2" name="Rectangle 171">
                        <a:extLst>
                          <a:ext uri="{FF2B5EF4-FFF2-40B4-BE49-F238E27FC236}">
                            <a16:creationId xmlns:a16="http://schemas.microsoft.com/office/drawing/2014/main" id="{024AD9FA-C19E-4020-818C-CAF2F946E0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3" name="Rectangle 172">
                        <a:extLst>
                          <a:ext uri="{FF2B5EF4-FFF2-40B4-BE49-F238E27FC236}">
                            <a16:creationId xmlns:a16="http://schemas.microsoft.com/office/drawing/2014/main" id="{0642591E-D8CA-4E9C-B677-43102D71B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4" name="Rectangle 173">
                        <a:extLst>
                          <a:ext uri="{FF2B5EF4-FFF2-40B4-BE49-F238E27FC236}">
                            <a16:creationId xmlns:a16="http://schemas.microsoft.com/office/drawing/2014/main" id="{1C1CDBED-3C08-4D26-B42E-D929B50F97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5" name="Rectangle 174">
                        <a:extLst>
                          <a:ext uri="{FF2B5EF4-FFF2-40B4-BE49-F238E27FC236}">
                            <a16:creationId xmlns:a16="http://schemas.microsoft.com/office/drawing/2014/main" id="{2B84B1FA-AC6F-4651-B2EC-5A84BF78BD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1A14A7CC-A58C-4A03-A7B0-BF25A0FD94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8C161170-83E9-4B56-B655-04F79723EC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Rectangle 177">
                        <a:extLst>
                          <a:ext uri="{FF2B5EF4-FFF2-40B4-BE49-F238E27FC236}">
                            <a16:creationId xmlns:a16="http://schemas.microsoft.com/office/drawing/2014/main" id="{85D5735A-C859-4845-8E5E-733068B5C1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ectangle 178">
                        <a:extLst>
                          <a:ext uri="{FF2B5EF4-FFF2-40B4-BE49-F238E27FC236}">
                            <a16:creationId xmlns:a16="http://schemas.microsoft.com/office/drawing/2014/main" id="{3C431086-9C12-43B6-B561-F11F8B1A8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826BE3EE-7C05-44D8-B683-62A554949233}"/>
                      </a:ext>
                    </a:extLst>
                  </p:cNvPr>
                  <p:cNvGrpSpPr/>
                  <p:nvPr/>
                </p:nvGrpSpPr>
                <p:grpSpPr>
                  <a:xfrm>
                    <a:off x="2527299" y="1790697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138" name="Group 137">
                      <a:extLst>
                        <a:ext uri="{FF2B5EF4-FFF2-40B4-BE49-F238E27FC236}">
                          <a16:creationId xmlns:a16="http://schemas.microsoft.com/office/drawing/2014/main" id="{917CDE54-6C05-42F0-9830-67EF65889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DE382F2F-1C11-49C0-9139-BCD672A907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89521B09-109C-4556-B48A-46BE8E6EB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Rectangle 160">
                        <a:extLst>
                          <a:ext uri="{FF2B5EF4-FFF2-40B4-BE49-F238E27FC236}">
                            <a16:creationId xmlns:a16="http://schemas.microsoft.com/office/drawing/2014/main" id="{8888DB44-21D3-4B89-A81A-8C479D410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2" name="Rectangle 161">
                        <a:extLst>
                          <a:ext uri="{FF2B5EF4-FFF2-40B4-BE49-F238E27FC236}">
                            <a16:creationId xmlns:a16="http://schemas.microsoft.com/office/drawing/2014/main" id="{7B4E59B2-7781-4596-BB63-956F3FCB86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3" name="Rectangle 162">
                        <a:extLst>
                          <a:ext uri="{FF2B5EF4-FFF2-40B4-BE49-F238E27FC236}">
                            <a16:creationId xmlns:a16="http://schemas.microsoft.com/office/drawing/2014/main" id="{F467E6C1-B45F-49A0-8A89-B3667B2142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4" name="Rectangle 163">
                        <a:extLst>
                          <a:ext uri="{FF2B5EF4-FFF2-40B4-BE49-F238E27FC236}">
                            <a16:creationId xmlns:a16="http://schemas.microsoft.com/office/drawing/2014/main" id="{D3B21DB5-1618-48FF-888A-2513540DB4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5" name="Rectangle 164">
                        <a:extLst>
                          <a:ext uri="{FF2B5EF4-FFF2-40B4-BE49-F238E27FC236}">
                            <a16:creationId xmlns:a16="http://schemas.microsoft.com/office/drawing/2014/main" id="{33815F54-9978-4933-B28D-CDFEBECC08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12CEE37C-C4BE-495B-9F92-8D6295CEF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298B2AA6-9E4A-45C4-AEC9-7CA25D467C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9" name="Group 138">
                      <a:extLst>
                        <a:ext uri="{FF2B5EF4-FFF2-40B4-BE49-F238E27FC236}">
                          <a16:creationId xmlns:a16="http://schemas.microsoft.com/office/drawing/2014/main" id="{3B8B2990-BC88-450C-9380-ADC9360177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50" name="Rectangle 149">
                        <a:extLst>
                          <a:ext uri="{FF2B5EF4-FFF2-40B4-BE49-F238E27FC236}">
                            <a16:creationId xmlns:a16="http://schemas.microsoft.com/office/drawing/2014/main" id="{60667DD7-245A-4B53-A4BD-1620F5CBAF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Rectangle 150">
                        <a:extLst>
                          <a:ext uri="{FF2B5EF4-FFF2-40B4-BE49-F238E27FC236}">
                            <a16:creationId xmlns:a16="http://schemas.microsoft.com/office/drawing/2014/main" id="{A7E179D2-739E-489B-B32A-5C0CD3B7E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Rectangle 151">
                        <a:extLst>
                          <a:ext uri="{FF2B5EF4-FFF2-40B4-BE49-F238E27FC236}">
                            <a16:creationId xmlns:a16="http://schemas.microsoft.com/office/drawing/2014/main" id="{A5171EAA-2A2F-41C7-88AE-EC8E130B9B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Rectangle 152">
                        <a:extLst>
                          <a:ext uri="{FF2B5EF4-FFF2-40B4-BE49-F238E27FC236}">
                            <a16:creationId xmlns:a16="http://schemas.microsoft.com/office/drawing/2014/main" id="{D76ECEB3-70B3-4FD7-9302-8297BD793A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Rectangle 153">
                        <a:extLst>
                          <a:ext uri="{FF2B5EF4-FFF2-40B4-BE49-F238E27FC236}">
                            <a16:creationId xmlns:a16="http://schemas.microsoft.com/office/drawing/2014/main" id="{1D7AC49F-AE80-4E39-A6CB-FD06B12F69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Rectangle 154">
                        <a:extLst>
                          <a:ext uri="{FF2B5EF4-FFF2-40B4-BE49-F238E27FC236}">
                            <a16:creationId xmlns:a16="http://schemas.microsoft.com/office/drawing/2014/main" id="{0817E5C6-F8C5-48E1-97F4-D8430EA3D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Rectangle 155">
                        <a:extLst>
                          <a:ext uri="{FF2B5EF4-FFF2-40B4-BE49-F238E27FC236}">
                            <a16:creationId xmlns:a16="http://schemas.microsoft.com/office/drawing/2014/main" id="{071231A0-7C54-4756-8B0C-DC286BB10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Rectangle 156">
                        <a:extLst>
                          <a:ext uri="{FF2B5EF4-FFF2-40B4-BE49-F238E27FC236}">
                            <a16:creationId xmlns:a16="http://schemas.microsoft.com/office/drawing/2014/main" id="{3B907836-9157-4156-99A7-50CFF26BF2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68F0F6E5-095A-4EF0-A6D6-142C0F5F2A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EDADE019-2DED-4FA9-85A7-0AC3F12A55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41" name="Rectangle 140">
                        <a:extLst>
                          <a:ext uri="{FF2B5EF4-FFF2-40B4-BE49-F238E27FC236}">
                            <a16:creationId xmlns:a16="http://schemas.microsoft.com/office/drawing/2014/main" id="{1092EFA5-EFFB-4555-8ACF-4C37C9048C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Rectangle 141">
                        <a:extLst>
                          <a:ext uri="{FF2B5EF4-FFF2-40B4-BE49-F238E27FC236}">
                            <a16:creationId xmlns:a16="http://schemas.microsoft.com/office/drawing/2014/main" id="{DEFDF2D4-220F-46FC-95B7-F5655C51F7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Rectangle 142">
                        <a:extLst>
                          <a:ext uri="{FF2B5EF4-FFF2-40B4-BE49-F238E27FC236}">
                            <a16:creationId xmlns:a16="http://schemas.microsoft.com/office/drawing/2014/main" id="{E7AFA94E-EC47-4DED-AC17-2E5493A873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4" name="Rectangle 143">
                        <a:extLst>
                          <a:ext uri="{FF2B5EF4-FFF2-40B4-BE49-F238E27FC236}">
                            <a16:creationId xmlns:a16="http://schemas.microsoft.com/office/drawing/2014/main" id="{5E21E554-472A-41FA-87A0-A2508B44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5" name="Rectangle 144">
                        <a:extLst>
                          <a:ext uri="{FF2B5EF4-FFF2-40B4-BE49-F238E27FC236}">
                            <a16:creationId xmlns:a16="http://schemas.microsoft.com/office/drawing/2014/main" id="{1E0EB281-393B-4493-9991-39BA0D2288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Rectangle 145">
                        <a:extLst>
                          <a:ext uri="{FF2B5EF4-FFF2-40B4-BE49-F238E27FC236}">
                            <a16:creationId xmlns:a16="http://schemas.microsoft.com/office/drawing/2014/main" id="{0B18094F-99A2-4E82-9665-4E82A426D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Rectangle 146">
                        <a:extLst>
                          <a:ext uri="{FF2B5EF4-FFF2-40B4-BE49-F238E27FC236}">
                            <a16:creationId xmlns:a16="http://schemas.microsoft.com/office/drawing/2014/main" id="{132ED5EB-320F-4CA7-B28C-6BE8215F5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Rectangle 147">
                        <a:extLst>
                          <a:ext uri="{FF2B5EF4-FFF2-40B4-BE49-F238E27FC236}">
                            <a16:creationId xmlns:a16="http://schemas.microsoft.com/office/drawing/2014/main" id="{DBDC1518-0F49-4F5C-B08B-00A96C802C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Rectangle 148">
                        <a:extLst>
                          <a:ext uri="{FF2B5EF4-FFF2-40B4-BE49-F238E27FC236}">
                            <a16:creationId xmlns:a16="http://schemas.microsoft.com/office/drawing/2014/main" id="{352E1755-6E06-4560-8A7E-01B41B6F2C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FB1F4304-8905-4B41-B119-048C7B253209}"/>
                      </a:ext>
                    </a:extLst>
                  </p:cNvPr>
                  <p:cNvGrpSpPr/>
                  <p:nvPr/>
                </p:nvGrpSpPr>
                <p:grpSpPr>
                  <a:xfrm>
                    <a:off x="4146547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2D1AC89-2E35-4BF3-BDE4-3D627AA7BD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29" name="Rectangle 128">
                        <a:extLst>
                          <a:ext uri="{FF2B5EF4-FFF2-40B4-BE49-F238E27FC236}">
                            <a16:creationId xmlns:a16="http://schemas.microsoft.com/office/drawing/2014/main" id="{BBF237ED-E1D9-4B91-B21F-4700B2FC05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Rectangle 129">
                        <a:extLst>
                          <a:ext uri="{FF2B5EF4-FFF2-40B4-BE49-F238E27FC236}">
                            <a16:creationId xmlns:a16="http://schemas.microsoft.com/office/drawing/2014/main" id="{EF3DC92C-6A84-400A-B006-EEF1C11CEE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:a16="http://schemas.microsoft.com/office/drawing/2014/main" id="{6661A72A-21EC-48B5-8A49-EA455F4C16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Rectangle 131">
                        <a:extLst>
                          <a:ext uri="{FF2B5EF4-FFF2-40B4-BE49-F238E27FC236}">
                            <a16:creationId xmlns:a16="http://schemas.microsoft.com/office/drawing/2014/main" id="{4651C033-02B8-4972-9FA4-A1D30A5A5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Rectangle 132">
                        <a:extLst>
                          <a:ext uri="{FF2B5EF4-FFF2-40B4-BE49-F238E27FC236}">
                            <a16:creationId xmlns:a16="http://schemas.microsoft.com/office/drawing/2014/main" id="{12E61C0E-20D3-4BCD-8432-C11D99853A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Rectangle 133">
                        <a:extLst>
                          <a:ext uri="{FF2B5EF4-FFF2-40B4-BE49-F238E27FC236}">
                            <a16:creationId xmlns:a16="http://schemas.microsoft.com/office/drawing/2014/main" id="{E65925F2-40AF-40EE-95A0-4201AE95D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Rectangle 134">
                        <a:extLst>
                          <a:ext uri="{FF2B5EF4-FFF2-40B4-BE49-F238E27FC236}">
                            <a16:creationId xmlns:a16="http://schemas.microsoft.com/office/drawing/2014/main" id="{D8DBA6F7-9600-4971-AC5C-D9B17585CE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Rectangle 135">
                        <a:extLst>
                          <a:ext uri="{FF2B5EF4-FFF2-40B4-BE49-F238E27FC236}">
                            <a16:creationId xmlns:a16="http://schemas.microsoft.com/office/drawing/2014/main" id="{BB50C1A1-44D4-41CA-8B4E-097B75057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69F3B3CC-EB76-4553-8DF1-C267D825FC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9" name="Group 108">
                      <a:extLst>
                        <a:ext uri="{FF2B5EF4-FFF2-40B4-BE49-F238E27FC236}">
                          <a16:creationId xmlns:a16="http://schemas.microsoft.com/office/drawing/2014/main" id="{0F776BC7-5982-4FF5-BBBD-0F863C255A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20" name="Rectangle 119">
                        <a:extLst>
                          <a:ext uri="{FF2B5EF4-FFF2-40B4-BE49-F238E27FC236}">
                            <a16:creationId xmlns:a16="http://schemas.microsoft.com/office/drawing/2014/main" id="{0520A6C8-F3E8-4085-831A-F3B85FACE5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Rectangle 120">
                        <a:extLst>
                          <a:ext uri="{FF2B5EF4-FFF2-40B4-BE49-F238E27FC236}">
                            <a16:creationId xmlns:a16="http://schemas.microsoft.com/office/drawing/2014/main" id="{7AC285BA-65EB-4F45-B86D-FDF0A5539D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Rectangle 121">
                        <a:extLst>
                          <a:ext uri="{FF2B5EF4-FFF2-40B4-BE49-F238E27FC236}">
                            <a16:creationId xmlns:a16="http://schemas.microsoft.com/office/drawing/2014/main" id="{6481358F-1589-46CE-93FF-25D4DB78B2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Rectangle 122">
                        <a:extLst>
                          <a:ext uri="{FF2B5EF4-FFF2-40B4-BE49-F238E27FC236}">
                            <a16:creationId xmlns:a16="http://schemas.microsoft.com/office/drawing/2014/main" id="{396DF663-DA0F-4DCF-BEE2-BCCED83A51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D08F4AB1-00DA-4A93-A71A-459A8FD79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9D629068-46E8-407E-B795-67FAB575EE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3220EB35-0E2D-410B-ADF6-FEEBF536F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" name="Rectangle 126">
                        <a:extLst>
                          <a:ext uri="{FF2B5EF4-FFF2-40B4-BE49-F238E27FC236}">
                            <a16:creationId xmlns:a16="http://schemas.microsoft.com/office/drawing/2014/main" id="{389667AC-6E1C-46C0-8C81-DA8F69A12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Rectangle 127">
                        <a:extLst>
                          <a:ext uri="{FF2B5EF4-FFF2-40B4-BE49-F238E27FC236}">
                            <a16:creationId xmlns:a16="http://schemas.microsoft.com/office/drawing/2014/main" id="{81D51FFC-E356-48CB-BEBF-980709712A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8A745FD3-E8D9-4DC5-9385-86D588B15F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111" name="Rectangle 110">
                        <a:extLst>
                          <a:ext uri="{FF2B5EF4-FFF2-40B4-BE49-F238E27FC236}">
                            <a16:creationId xmlns:a16="http://schemas.microsoft.com/office/drawing/2014/main" id="{31A80BD7-A758-436F-BD34-26D451B78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Rectangle 111">
                        <a:extLst>
                          <a:ext uri="{FF2B5EF4-FFF2-40B4-BE49-F238E27FC236}">
                            <a16:creationId xmlns:a16="http://schemas.microsoft.com/office/drawing/2014/main" id="{D20A6A02-2458-4256-A0F0-C089E3AA37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:a16="http://schemas.microsoft.com/office/drawing/2014/main" id="{47030E24-9CBC-419C-8E0A-9EA53C644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Rectangle 113">
                        <a:extLst>
                          <a:ext uri="{FF2B5EF4-FFF2-40B4-BE49-F238E27FC236}">
                            <a16:creationId xmlns:a16="http://schemas.microsoft.com/office/drawing/2014/main" id="{9C94026E-4DCE-4957-BE9E-0EF0E375EC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Rectangle 114">
                        <a:extLst>
                          <a:ext uri="{FF2B5EF4-FFF2-40B4-BE49-F238E27FC236}">
                            <a16:creationId xmlns:a16="http://schemas.microsoft.com/office/drawing/2014/main" id="{99200E32-ED3B-4E0A-A018-95E48C29D7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Rectangle 115">
                        <a:extLst>
                          <a:ext uri="{FF2B5EF4-FFF2-40B4-BE49-F238E27FC236}">
                            <a16:creationId xmlns:a16="http://schemas.microsoft.com/office/drawing/2014/main" id="{DF860526-DCD7-4292-8B0D-6B039BB006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Rectangle 116">
                        <a:extLst>
                          <a:ext uri="{FF2B5EF4-FFF2-40B4-BE49-F238E27FC236}">
                            <a16:creationId xmlns:a16="http://schemas.microsoft.com/office/drawing/2014/main" id="{52B5070A-8CF0-41E9-B04A-E45AB7F6AD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Rectangle 117">
                        <a:extLst>
                          <a:ext uri="{FF2B5EF4-FFF2-40B4-BE49-F238E27FC236}">
                            <a16:creationId xmlns:a16="http://schemas.microsoft.com/office/drawing/2014/main" id="{A60BD1B7-24C5-4E2E-9343-E92135F23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Rectangle 118">
                        <a:extLst>
                          <a:ext uri="{FF2B5EF4-FFF2-40B4-BE49-F238E27FC236}">
                            <a16:creationId xmlns:a16="http://schemas.microsoft.com/office/drawing/2014/main" id="{137D248F-8707-451C-8B13-C65AE686C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A5148058-F75B-4EFF-94A6-560F745B9A35}"/>
                      </a:ext>
                    </a:extLst>
                  </p:cNvPr>
                  <p:cNvGrpSpPr/>
                  <p:nvPr/>
                </p:nvGrpSpPr>
                <p:grpSpPr>
                  <a:xfrm>
                    <a:off x="5765794" y="1790696"/>
                    <a:ext cx="1619249" cy="422276"/>
                    <a:chOff x="908051" y="1790698"/>
                    <a:chExt cx="1619249" cy="422276"/>
                  </a:xfrm>
                </p:grpSpPr>
                <p:grpSp>
                  <p:nvGrpSpPr>
                    <p:cNvPr id="78" name="Group 77">
                      <a:extLst>
                        <a:ext uri="{FF2B5EF4-FFF2-40B4-BE49-F238E27FC236}">
                          <a16:creationId xmlns:a16="http://schemas.microsoft.com/office/drawing/2014/main" id="{578DA5F4-C36C-4585-9AD0-F1D25873D8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805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99" name="Rectangle 98">
                        <a:extLst>
                          <a:ext uri="{FF2B5EF4-FFF2-40B4-BE49-F238E27FC236}">
                            <a16:creationId xmlns:a16="http://schemas.microsoft.com/office/drawing/2014/main" id="{21450D32-15C5-4667-8A60-1E28B53ECE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" name="Rectangle 99">
                        <a:extLst>
                          <a:ext uri="{FF2B5EF4-FFF2-40B4-BE49-F238E27FC236}">
                            <a16:creationId xmlns:a16="http://schemas.microsoft.com/office/drawing/2014/main" id="{1253F72B-4EE2-4FF0-B429-BCA79400EF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" name="Rectangle 100">
                        <a:extLst>
                          <a:ext uri="{FF2B5EF4-FFF2-40B4-BE49-F238E27FC236}">
                            <a16:creationId xmlns:a16="http://schemas.microsoft.com/office/drawing/2014/main" id="{67335679-0EFE-45C2-8752-7822A7967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CCFE874C-4979-433E-8D6E-3ED6E84989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5E035DDA-9336-4988-963C-1CFF27720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Rectangle 103">
                        <a:extLst>
                          <a:ext uri="{FF2B5EF4-FFF2-40B4-BE49-F238E27FC236}">
                            <a16:creationId xmlns:a16="http://schemas.microsoft.com/office/drawing/2014/main" id="{86D6B0B2-F306-4972-B39F-E1D11F0FB4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" name="Rectangle 104">
                        <a:extLst>
                          <a:ext uri="{FF2B5EF4-FFF2-40B4-BE49-F238E27FC236}">
                            <a16:creationId xmlns:a16="http://schemas.microsoft.com/office/drawing/2014/main" id="{89BD01A2-D758-421B-8784-BE7C7C2BA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" name="Rectangle 105">
                        <a:extLst>
                          <a:ext uri="{FF2B5EF4-FFF2-40B4-BE49-F238E27FC236}">
                            <a16:creationId xmlns:a16="http://schemas.microsoft.com/office/drawing/2014/main" id="{BC57284D-79EA-4EBF-BED6-D3AE835F4A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" name="Rectangle 106">
                        <a:extLst>
                          <a:ext uri="{FF2B5EF4-FFF2-40B4-BE49-F238E27FC236}">
                            <a16:creationId xmlns:a16="http://schemas.microsoft.com/office/drawing/2014/main" id="{8A948183-4291-4FBC-BF59-A1778E6EE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F07A1CCC-74A8-4E28-A412-D064A913F5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47801" y="1790699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90" name="Rectangle 89">
                        <a:extLst>
                          <a:ext uri="{FF2B5EF4-FFF2-40B4-BE49-F238E27FC236}">
                            <a16:creationId xmlns:a16="http://schemas.microsoft.com/office/drawing/2014/main" id="{03348B03-A5C1-42FB-9C7F-B91D412B99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5C20DCE1-6EAF-42C1-821B-CD17CBA62F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" name="Rectangle 91">
                        <a:extLst>
                          <a:ext uri="{FF2B5EF4-FFF2-40B4-BE49-F238E27FC236}">
                            <a16:creationId xmlns:a16="http://schemas.microsoft.com/office/drawing/2014/main" id="{A91F9EB4-F9AB-4A90-90FB-96580B540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FAEC8BB-88C4-4D5D-A687-F27CBEF5B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F7BE9700-5021-4126-BBDD-F6082DF549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4D0E72F2-499A-4CC8-9758-D554858BBA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ectangle 95">
                        <a:extLst>
                          <a:ext uri="{FF2B5EF4-FFF2-40B4-BE49-F238E27FC236}">
                            <a16:creationId xmlns:a16="http://schemas.microsoft.com/office/drawing/2014/main" id="{B1F4342A-FCA2-4EB1-9021-F0B2471580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DD7EF161-16B2-41F9-86AD-17D87188DC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" name="Rectangle 97">
                        <a:extLst>
                          <a:ext uri="{FF2B5EF4-FFF2-40B4-BE49-F238E27FC236}">
                            <a16:creationId xmlns:a16="http://schemas.microsoft.com/office/drawing/2014/main" id="{E6BC12F7-DC93-4556-9956-C3A2F0B3CD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4B19C2C-0EE4-4E7B-A6D1-BC9EC3AE9C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550" y="1790698"/>
                      <a:ext cx="539750" cy="422275"/>
                      <a:chOff x="3111500" y="1879600"/>
                      <a:chExt cx="2705100" cy="1905000"/>
                    </a:xfrm>
                  </p:grpSpPr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54AFADD6-0A92-4A95-AE9E-FE6810F98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18586D68-BF0B-45A5-BF1E-7B39EF4C4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47C94D13-DFFA-4C15-909E-D9663F81B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478E654C-B604-4FCC-AC52-275FCC55D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314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4A73B431-5AD9-47B5-8882-77F04BAB0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43EDF737-A382-4E8A-93F5-3789B3958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2514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C4DF93C3-77C9-4607-B14B-B1713A8EE1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115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3818A99E-73D0-4E03-9EB6-B2598584BB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32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Rectangle 88">
                        <a:extLst>
                          <a:ext uri="{FF2B5EF4-FFF2-40B4-BE49-F238E27FC236}">
                            <a16:creationId xmlns:a16="http://schemas.microsoft.com/office/drawing/2014/main" id="{69A4A1C7-FCA9-4841-9DD7-D925AF3679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4900" y="1879600"/>
                        <a:ext cx="901700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9ECA84-3C01-4F1A-88D5-0B1752A483EF}"/>
                  </a:ext>
                </a:extLst>
              </p:cNvPr>
              <p:cNvSpPr txBox="1"/>
              <p:nvPr/>
            </p:nvSpPr>
            <p:spPr>
              <a:xfrm>
                <a:off x="12895962" y="23629854"/>
                <a:ext cx="913355" cy="867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Q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FA8CFD8-1611-4213-A8B4-90AC5208FCFA}"/>
                  </a:ext>
                </a:extLst>
              </p:cNvPr>
              <p:cNvSpPr/>
              <p:nvPr/>
            </p:nvSpPr>
            <p:spPr>
              <a:xfrm>
                <a:off x="6568937" y="23756253"/>
                <a:ext cx="859150" cy="867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/>
                  <a:t>T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5694728-097B-4DC6-85F3-0E07572A2BFF}"/>
                  </a:ext>
                </a:extLst>
              </p:cNvPr>
              <p:cNvGrpSpPr/>
              <p:nvPr/>
            </p:nvGrpSpPr>
            <p:grpSpPr>
              <a:xfrm>
                <a:off x="7287543" y="24583384"/>
                <a:ext cx="177231" cy="438153"/>
                <a:chOff x="7287543" y="24583384"/>
                <a:chExt cx="177231" cy="438153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2E57107-E9F6-44B4-B250-C7F4D5AA5869}"/>
                    </a:ext>
                  </a:extLst>
                </p:cNvPr>
                <p:cNvCxnSpPr/>
                <p:nvPr/>
              </p:nvCxnSpPr>
              <p:spPr>
                <a:xfrm flipH="1">
                  <a:off x="7287543" y="24583384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81B7C22-8AFD-4031-9E31-D2FC8ED72E07}"/>
                    </a:ext>
                  </a:extLst>
                </p:cNvPr>
                <p:cNvCxnSpPr/>
                <p:nvPr/>
              </p:nvCxnSpPr>
              <p:spPr>
                <a:xfrm flipH="1">
                  <a:off x="7287543" y="24830850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4CD8D79-4B69-4EAD-BD1F-0A139132DF81}"/>
                  </a:ext>
                </a:extLst>
              </p:cNvPr>
              <p:cNvGrpSpPr/>
              <p:nvPr/>
            </p:nvGrpSpPr>
            <p:grpSpPr>
              <a:xfrm>
                <a:off x="7287542" y="24116841"/>
                <a:ext cx="177231" cy="438153"/>
                <a:chOff x="7287543" y="24583384"/>
                <a:chExt cx="177231" cy="438153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BFCFD00-C2D6-45E9-878E-1946AC33A003}"/>
                    </a:ext>
                  </a:extLst>
                </p:cNvPr>
                <p:cNvCxnSpPr/>
                <p:nvPr/>
              </p:nvCxnSpPr>
              <p:spPr>
                <a:xfrm flipH="1">
                  <a:off x="7287543" y="24583384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114DB7E-E968-41D7-870B-7A39A4AAC861}"/>
                    </a:ext>
                  </a:extLst>
                </p:cNvPr>
                <p:cNvCxnSpPr/>
                <p:nvPr/>
              </p:nvCxnSpPr>
              <p:spPr>
                <a:xfrm flipH="1">
                  <a:off x="7287543" y="24830850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74A59CA-A1A9-4518-B346-5514A65E6482}"/>
                  </a:ext>
                </a:extLst>
              </p:cNvPr>
              <p:cNvGrpSpPr/>
              <p:nvPr/>
            </p:nvGrpSpPr>
            <p:grpSpPr>
              <a:xfrm>
                <a:off x="7276103" y="23648298"/>
                <a:ext cx="177231" cy="438153"/>
                <a:chOff x="7287543" y="24583384"/>
                <a:chExt cx="177231" cy="438153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48EEF2A-582F-49CE-B56C-FFAF3F835530}"/>
                    </a:ext>
                  </a:extLst>
                </p:cNvPr>
                <p:cNvCxnSpPr/>
                <p:nvPr/>
              </p:nvCxnSpPr>
              <p:spPr>
                <a:xfrm flipH="1">
                  <a:off x="7287543" y="24583384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CC8CD12-A5F0-47F4-8C44-CDB32E7780FC}"/>
                    </a:ext>
                  </a:extLst>
                </p:cNvPr>
                <p:cNvCxnSpPr/>
                <p:nvPr/>
              </p:nvCxnSpPr>
              <p:spPr>
                <a:xfrm flipH="1">
                  <a:off x="7287543" y="24830850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01EDF3A-2B2C-48D2-AE93-DF33AFD52369}"/>
                  </a:ext>
                </a:extLst>
              </p:cNvPr>
              <p:cNvGrpSpPr/>
              <p:nvPr/>
            </p:nvGrpSpPr>
            <p:grpSpPr>
              <a:xfrm>
                <a:off x="7276102" y="23225327"/>
                <a:ext cx="177231" cy="438153"/>
                <a:chOff x="7287543" y="24583384"/>
                <a:chExt cx="177231" cy="438153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893D866-C47F-4105-A3A2-7EB7ECF85089}"/>
                    </a:ext>
                  </a:extLst>
                </p:cNvPr>
                <p:cNvCxnSpPr/>
                <p:nvPr/>
              </p:nvCxnSpPr>
              <p:spPr>
                <a:xfrm flipH="1">
                  <a:off x="7287543" y="24583384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FB7B9337-FE2F-4012-B7EB-266079EE1A67}"/>
                    </a:ext>
                  </a:extLst>
                </p:cNvPr>
                <p:cNvCxnSpPr/>
                <p:nvPr/>
              </p:nvCxnSpPr>
              <p:spPr>
                <a:xfrm flipH="1">
                  <a:off x="7287543" y="24830850"/>
                  <a:ext cx="177231" cy="19068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B706FF7-BD4F-42CC-88DB-3CB3F9B5CF16}"/>
                  </a:ext>
                </a:extLst>
              </p:cNvPr>
              <p:cNvCxnSpPr>
                <a:cxnSpLocks/>
                <a:stCxn id="55" idx="1"/>
                <a:endCxn id="333" idx="3"/>
              </p:cNvCxnSpPr>
              <p:nvPr/>
            </p:nvCxnSpPr>
            <p:spPr>
              <a:xfrm flipH="1">
                <a:off x="12134108" y="24063495"/>
                <a:ext cx="761854" cy="19751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9965F6-2A2D-42F1-A0D4-0C0280F9640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1138" y="25069259"/>
              <a:ext cx="1932572" cy="71643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18729C1-1DDE-4528-91A1-BA82A7C8826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3225" y="28279425"/>
              <a:ext cx="2106362" cy="98857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BF47E-E894-4CDA-8C00-E791E790C1E0}"/>
                </a:ext>
              </a:extLst>
            </p:cNvPr>
            <p:cNvCxnSpPr>
              <a:cxnSpLocks/>
              <a:stCxn id="135" idx="3"/>
              <a:endCxn id="48" idx="0"/>
            </p:cNvCxnSpPr>
            <p:nvPr/>
          </p:nvCxnSpPr>
          <p:spPr>
            <a:xfrm>
              <a:off x="9737322" y="24722731"/>
              <a:ext cx="1983431" cy="12346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4FB2A2-58A9-4A81-880E-BB058AC601A7}"/>
                </a:ext>
              </a:extLst>
            </p:cNvPr>
            <p:cNvCxnSpPr>
              <a:cxnSpLocks/>
              <a:stCxn id="135" idx="1"/>
              <a:endCxn id="48" idx="1"/>
            </p:cNvCxnSpPr>
            <p:nvPr/>
          </p:nvCxnSpPr>
          <p:spPr>
            <a:xfrm>
              <a:off x="9607392" y="24722731"/>
              <a:ext cx="617679" cy="23606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F5A70F-AA50-4C3E-BA13-8E676575BD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5066" y="25957412"/>
              <a:ext cx="2991369" cy="2252017"/>
              <a:chOff x="2594095" y="1818493"/>
              <a:chExt cx="663715" cy="4996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A2D9800-C69F-4CB0-94C8-764CBBAACD69}"/>
                  </a:ext>
                </a:extLst>
              </p:cNvPr>
              <p:cNvSpPr/>
              <p:nvPr/>
            </p:nvSpPr>
            <p:spPr>
              <a:xfrm>
                <a:off x="2594096" y="1818493"/>
                <a:ext cx="663714" cy="499670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9EB66F7-F946-4676-B157-AD0E4CA63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5953" y="1818493"/>
                <a:ext cx="0" cy="49829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1745B-311B-4BCF-BD91-92D3319B5E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4095" y="1819871"/>
                <a:ext cx="663714" cy="49829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82D47F9-1151-43C6-AECC-1541E0C29796}"/>
                  </a:ext>
                </a:extLst>
              </p:cNvPr>
              <p:cNvSpPr/>
              <p:nvPr/>
            </p:nvSpPr>
            <p:spPr>
              <a:xfrm rot="19407315">
                <a:off x="2692143" y="2042391"/>
                <a:ext cx="467617" cy="54303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69469CCA-EC38-44E8-89A7-75B7068891C2}"/>
                  </a:ext>
                </a:extLst>
              </p:cNvPr>
              <p:cNvSpPr/>
              <p:nvPr/>
            </p:nvSpPr>
            <p:spPr>
              <a:xfrm>
                <a:off x="2669595" y="1846004"/>
                <a:ext cx="512715" cy="358440"/>
              </a:xfrm>
              <a:prstGeom prst="arc">
                <a:avLst>
                  <a:gd name="adj1" fmla="val 16200000"/>
                  <a:gd name="adj2" fmla="val 19936005"/>
                </a:avLst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8525E55B-C451-4A2F-B223-626373E23481}"/>
              </a:ext>
            </a:extLst>
          </p:cNvPr>
          <p:cNvGrpSpPr/>
          <p:nvPr/>
        </p:nvGrpSpPr>
        <p:grpSpPr>
          <a:xfrm>
            <a:off x="3797553" y="3726107"/>
            <a:ext cx="3926027" cy="1638979"/>
            <a:chOff x="3797553" y="3726107"/>
            <a:chExt cx="3926027" cy="1638979"/>
          </a:xfrm>
        </p:grpSpPr>
        <p:grpSp>
          <p:nvGrpSpPr>
            <p:cNvPr id="707" name="Group 706">
              <a:extLst>
                <a:ext uri="{FF2B5EF4-FFF2-40B4-BE49-F238E27FC236}">
                  <a16:creationId xmlns:a16="http://schemas.microsoft.com/office/drawing/2014/main" id="{CD5839A0-16CD-426D-B1FB-ED09EF8DC5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7553" y="3726107"/>
              <a:ext cx="3926027" cy="1479412"/>
              <a:chOff x="81443" y="1770789"/>
              <a:chExt cx="9144000" cy="3958180"/>
            </a:xfrm>
          </p:grpSpPr>
          <p:pic>
            <p:nvPicPr>
              <p:cNvPr id="711" name="Picture 710">
                <a:extLst>
                  <a:ext uri="{FF2B5EF4-FFF2-40B4-BE49-F238E27FC236}">
                    <a16:creationId xmlns:a16="http://schemas.microsoft.com/office/drawing/2014/main" id="{2034982E-CB48-4C83-865A-9C09FBFCE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l="459" t="2551" r="-459" b="-833"/>
              <a:stretch/>
            </p:blipFill>
            <p:spPr>
              <a:xfrm flipV="1">
                <a:off x="81443" y="1770789"/>
                <a:ext cx="9144000" cy="1979090"/>
              </a:xfrm>
              <a:prstGeom prst="rect">
                <a:avLst/>
              </a:prstGeom>
            </p:spPr>
          </p:pic>
          <p:pic>
            <p:nvPicPr>
              <p:cNvPr id="712" name="Picture 711">
                <a:extLst>
                  <a:ext uri="{FF2B5EF4-FFF2-40B4-BE49-F238E27FC236}">
                    <a16:creationId xmlns:a16="http://schemas.microsoft.com/office/drawing/2014/main" id="{C5C1A1CA-1256-43BB-ADCE-FAC06C6325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l="459" t="2551" r="-459" b="-833"/>
              <a:stretch/>
            </p:blipFill>
            <p:spPr>
              <a:xfrm>
                <a:off x="81443" y="3749879"/>
                <a:ext cx="9144000" cy="1979090"/>
              </a:xfrm>
              <a:prstGeom prst="rect">
                <a:avLst/>
              </a:prstGeom>
            </p:spPr>
          </p:pic>
        </p:grpSp>
        <p:pic>
          <p:nvPicPr>
            <p:cNvPr id="715" name="Picture 714">
              <a:extLst>
                <a:ext uri="{FF2B5EF4-FFF2-40B4-BE49-F238E27FC236}">
                  <a16:creationId xmlns:a16="http://schemas.microsoft.com/office/drawing/2014/main" id="{6093E196-E1C1-4AD2-858C-9AC7C64CA24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179" y="5158529"/>
              <a:ext cx="1050660" cy="206557"/>
            </a:xfrm>
            <a:prstGeom prst="rect">
              <a:avLst/>
            </a:prstGeom>
          </p:spPr>
        </p:pic>
      </p:grpSp>
      <p:cxnSp>
        <p:nvCxnSpPr>
          <p:cNvPr id="718" name="Straight Arrow Connector 717">
            <a:extLst>
              <a:ext uri="{FF2B5EF4-FFF2-40B4-BE49-F238E27FC236}">
                <a16:creationId xmlns:a16="http://schemas.microsoft.com/office/drawing/2014/main" id="{ADCFE248-3DA1-42FC-9317-0A80CC05A578}"/>
              </a:ext>
            </a:extLst>
          </p:cNvPr>
          <p:cNvCxnSpPr/>
          <p:nvPr/>
        </p:nvCxnSpPr>
        <p:spPr>
          <a:xfrm>
            <a:off x="3233596" y="4428178"/>
            <a:ext cx="5639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4DFB043B-3316-45E4-A49B-A67723D9E531}"/>
              </a:ext>
            </a:extLst>
          </p:cNvPr>
          <p:cNvGrpSpPr/>
          <p:nvPr/>
        </p:nvGrpSpPr>
        <p:grpSpPr>
          <a:xfrm>
            <a:off x="6904893" y="1493240"/>
            <a:ext cx="2205551" cy="1935760"/>
            <a:chOff x="6904893" y="1493240"/>
            <a:chExt cx="2205551" cy="1935760"/>
          </a:xfrm>
        </p:grpSpPr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64B16029-4761-439E-A5C0-4B35A8375370}"/>
                </a:ext>
              </a:extLst>
            </p:cNvPr>
            <p:cNvGrpSpPr/>
            <p:nvPr/>
          </p:nvGrpSpPr>
          <p:grpSpPr>
            <a:xfrm>
              <a:off x="7977930" y="2479041"/>
              <a:ext cx="1132514" cy="4100"/>
              <a:chOff x="7977930" y="2479041"/>
              <a:chExt cx="1132514" cy="4100"/>
            </a:xfrm>
          </p:grpSpPr>
          <p:cxnSp>
            <p:nvCxnSpPr>
              <p:cNvPr id="723" name="Straight Arrow Connector 722">
                <a:extLst>
                  <a:ext uri="{FF2B5EF4-FFF2-40B4-BE49-F238E27FC236}">
                    <a16:creationId xmlns:a16="http://schemas.microsoft.com/office/drawing/2014/main" id="{157BD4F6-2F4C-4D9C-B0FB-42FC42668D2C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>
                <a:off x="7977930" y="2479041"/>
                <a:ext cx="348464" cy="41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Arrow Connector 723">
                <a:extLst>
                  <a:ext uri="{FF2B5EF4-FFF2-40B4-BE49-F238E27FC236}">
                    <a16:creationId xmlns:a16="http://schemas.microsoft.com/office/drawing/2014/main" id="{9922A744-2E3D-4C74-B7FE-F3B5BE2D2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797" y="2479041"/>
                <a:ext cx="32964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F42D7C91-EA4F-45C1-9B70-EA89E4418429}"/>
                </a:ext>
              </a:extLst>
            </p:cNvPr>
            <p:cNvGrpSpPr/>
            <p:nvPr/>
          </p:nvGrpSpPr>
          <p:grpSpPr>
            <a:xfrm>
              <a:off x="8559957" y="1493240"/>
              <a:ext cx="26778" cy="1935760"/>
              <a:chOff x="8559957" y="1493240"/>
              <a:chExt cx="26778" cy="1935760"/>
            </a:xfrm>
          </p:grpSpPr>
          <p:cxnSp>
            <p:nvCxnSpPr>
              <p:cNvPr id="720" name="Straight Arrow Connector 719">
                <a:extLst>
                  <a:ext uri="{FF2B5EF4-FFF2-40B4-BE49-F238E27FC236}">
                    <a16:creationId xmlns:a16="http://schemas.microsoft.com/office/drawing/2014/main" id="{273F1492-B570-4A7C-9659-813B2847B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957" y="1493240"/>
                <a:ext cx="0" cy="56206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Arrow Connector 725">
                <a:extLst>
                  <a:ext uri="{FF2B5EF4-FFF2-40B4-BE49-F238E27FC236}">
                    <a16:creationId xmlns:a16="http://schemas.microsoft.com/office/drawing/2014/main" id="{4B5CEFE7-A915-4BBE-A1E8-FADD17998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35" y="2866937"/>
                <a:ext cx="0" cy="56206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1" name="Picture 730">
              <a:extLst>
                <a:ext uri="{FF2B5EF4-FFF2-40B4-BE49-F238E27FC236}">
                  <a16:creationId xmlns:a16="http://schemas.microsoft.com/office/drawing/2014/main" id="{425B6E03-76F6-4635-9F33-AC4C9BE03A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893" y="2083588"/>
              <a:ext cx="1184355" cy="30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681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D59A-A682-4CCF-8352-4E34540A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Optimization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B1589-0154-48C9-8788-EE2983ED8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23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80B631E7-EF05-4856-8B5B-5398DB2B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499" y="1209675"/>
            <a:ext cx="7728800" cy="4038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7DFC880-DE11-4342-A4DF-E83F5ACC7B54}"/>
              </a:ext>
            </a:extLst>
          </p:cNvPr>
          <p:cNvGrpSpPr/>
          <p:nvPr/>
        </p:nvGrpSpPr>
        <p:grpSpPr>
          <a:xfrm>
            <a:off x="6205610" y="1609725"/>
            <a:ext cx="5558518" cy="2929617"/>
            <a:chOff x="704809" y="2219325"/>
            <a:chExt cx="6277016" cy="29464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05DD79-3B48-4A0D-8148-EFF39BA65F63}"/>
                </a:ext>
              </a:extLst>
            </p:cNvPr>
            <p:cNvGrpSpPr/>
            <p:nvPr/>
          </p:nvGrpSpPr>
          <p:grpSpPr>
            <a:xfrm>
              <a:off x="2867022" y="2219325"/>
              <a:ext cx="4114803" cy="2819400"/>
              <a:chOff x="2285998" y="2438400"/>
              <a:chExt cx="2524126" cy="141922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B58E44E-A789-49D6-85D8-CE6CBE3CE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376" t="20136" r="28362" b="49562"/>
              <a:stretch/>
            </p:blipFill>
            <p:spPr>
              <a:xfrm>
                <a:off x="2285999" y="2438400"/>
                <a:ext cx="2524125" cy="14192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0D4D7D8-3A93-426B-B854-01A1CED20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6916" t="33779" r="25835" b="11081"/>
              <a:stretch/>
            </p:blipFill>
            <p:spPr>
              <a:xfrm>
                <a:off x="2285998" y="2438400"/>
                <a:ext cx="2524125" cy="1419225"/>
              </a:xfrm>
              <a:prstGeom prst="rect">
                <a:avLst/>
              </a:prstGeom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059496-0BAD-4BC1-8926-B4133961D50B}"/>
                </a:ext>
              </a:extLst>
            </p:cNvPr>
            <p:cNvCxnSpPr/>
            <p:nvPr/>
          </p:nvCxnSpPr>
          <p:spPr>
            <a:xfrm flipH="1">
              <a:off x="3038475" y="3695700"/>
              <a:ext cx="904875" cy="847725"/>
            </a:xfrm>
            <a:prstGeom prst="straightConnector1">
              <a:avLst/>
            </a:prstGeom>
            <a:ln w="38100">
              <a:solidFill>
                <a:srgbClr val="33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48EFF8-5407-4B45-8F1B-067C986DF7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09" y="4543425"/>
              <a:ext cx="3313966" cy="6223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E4AB95-C844-41C8-963D-917EACDAFF97}"/>
              </a:ext>
            </a:extLst>
          </p:cNvPr>
          <p:cNvGrpSpPr/>
          <p:nvPr/>
        </p:nvGrpSpPr>
        <p:grpSpPr>
          <a:xfrm>
            <a:off x="2360886" y="5433724"/>
            <a:ext cx="7470228" cy="584776"/>
            <a:chOff x="2343150" y="5594061"/>
            <a:chExt cx="7470228" cy="5847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80C654-5F84-4E22-B9F5-E9622B1FFB83}"/>
                </a:ext>
              </a:extLst>
            </p:cNvPr>
            <p:cNvSpPr txBox="1"/>
            <p:nvPr/>
          </p:nvSpPr>
          <p:spPr>
            <a:xfrm>
              <a:off x="2343150" y="5594062"/>
              <a:ext cx="29883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</a:rPr>
                <a:t>Surface gradient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B6C054-71C6-4312-9BE8-7981C0FEB57F}"/>
                </a:ext>
              </a:extLst>
            </p:cNvPr>
            <p:cNvSpPr txBox="1"/>
            <p:nvPr/>
          </p:nvSpPr>
          <p:spPr>
            <a:xfrm>
              <a:off x="6882768" y="5594061"/>
              <a:ext cx="29306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</a:rPr>
                <a:t>Fiber orientation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D7D520A-68A8-4E9E-843C-9BE187EC641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652" y="5773076"/>
              <a:ext cx="699733" cy="22674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2DD4A0D-6A0F-4644-8F1F-13306590B77A}"/>
              </a:ext>
            </a:extLst>
          </p:cNvPr>
          <p:cNvSpPr txBox="1"/>
          <p:nvPr/>
        </p:nvSpPr>
        <p:spPr>
          <a:xfrm>
            <a:off x="2186190" y="5964135"/>
            <a:ext cx="7584127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Use pseudo-fibers to control density gradient</a:t>
            </a:r>
          </a:p>
        </p:txBody>
      </p:sp>
    </p:spTree>
    <p:extLst>
      <p:ext uri="{BB962C8B-B14F-4D97-AF65-F5344CB8AC3E}">
        <p14:creationId xmlns:p14="http://schemas.microsoft.com/office/powerpoint/2010/main" val="2846678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73C-5E9A-4614-AC59-38ED278A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Model -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D39F6-1D23-4381-B43B-065B71D62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24</a:t>
            </a:fld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626DD79-DED8-4D6F-9AAF-5C122ECAED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0" y="1342770"/>
            <a:ext cx="7101115" cy="72768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5CE5745-A214-45C6-8FC5-FA1EE106F2CC}"/>
              </a:ext>
            </a:extLst>
          </p:cNvPr>
          <p:cNvGrpSpPr/>
          <p:nvPr/>
        </p:nvGrpSpPr>
        <p:grpSpPr>
          <a:xfrm>
            <a:off x="153283" y="1450999"/>
            <a:ext cx="3025187" cy="1319636"/>
            <a:chOff x="153283" y="1450999"/>
            <a:chExt cx="3025187" cy="13196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0E250C-9E15-49CE-A6B0-845BA698A219}"/>
                </a:ext>
              </a:extLst>
            </p:cNvPr>
            <p:cNvSpPr/>
            <p:nvPr/>
          </p:nvSpPr>
          <p:spPr>
            <a:xfrm>
              <a:off x="1059142" y="1450999"/>
              <a:ext cx="407708" cy="5302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9A8214-26B9-45B9-B5D7-CF83FA400F3F}"/>
                </a:ext>
              </a:extLst>
            </p:cNvPr>
            <p:cNvSpPr txBox="1"/>
            <p:nvPr/>
          </p:nvSpPr>
          <p:spPr>
            <a:xfrm>
              <a:off x="153283" y="2401303"/>
              <a:ext cx="3025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Conductivity function of angle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5A6C1F-12E9-449D-8E8C-385B321B2DE0}"/>
                </a:ext>
              </a:extLst>
            </p:cNvPr>
            <p:cNvCxnSpPr>
              <a:cxnSpLocks/>
              <a:stCxn id="12" idx="0"/>
              <a:endCxn id="10" idx="4"/>
            </p:cNvCxnSpPr>
            <p:nvPr/>
          </p:nvCxnSpPr>
          <p:spPr>
            <a:xfrm flipH="1" flipV="1">
              <a:off x="1262996" y="1981199"/>
              <a:ext cx="402881" cy="420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F5C7ED-79D3-44FB-889F-2E8BE0FCD3BC}"/>
              </a:ext>
            </a:extLst>
          </p:cNvPr>
          <p:cNvGrpSpPr/>
          <p:nvPr/>
        </p:nvGrpSpPr>
        <p:grpSpPr>
          <a:xfrm>
            <a:off x="2222279" y="1419224"/>
            <a:ext cx="1281120" cy="1134969"/>
            <a:chOff x="2222279" y="1419224"/>
            <a:chExt cx="1281120" cy="11349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38A7-6EF6-486D-B3F9-E609C757BC3B}"/>
                </a:ext>
              </a:extLst>
            </p:cNvPr>
            <p:cNvSpPr/>
            <p:nvPr/>
          </p:nvSpPr>
          <p:spPr>
            <a:xfrm>
              <a:off x="2390775" y="1419224"/>
              <a:ext cx="333375" cy="5619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35ED97-5AC5-48F3-8AF2-8569B3A160E8}"/>
                </a:ext>
              </a:extLst>
            </p:cNvPr>
            <p:cNvSpPr txBox="1"/>
            <p:nvPr/>
          </p:nvSpPr>
          <p:spPr>
            <a:xfrm>
              <a:off x="2222279" y="218486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Small value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D6EEFC-73A8-4026-B1A3-9EF06C9F4E50}"/>
                </a:ext>
              </a:extLst>
            </p:cNvPr>
            <p:cNvCxnSpPr>
              <a:cxnSpLocks/>
              <a:stCxn id="16" idx="0"/>
              <a:endCxn id="7" idx="4"/>
            </p:cNvCxnSpPr>
            <p:nvPr/>
          </p:nvCxnSpPr>
          <p:spPr>
            <a:xfrm flipH="1" flipV="1">
              <a:off x="2557463" y="1981199"/>
              <a:ext cx="305376" cy="203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FB053D-BC52-4C75-9E97-F76604DE406A}"/>
              </a:ext>
            </a:extLst>
          </p:cNvPr>
          <p:cNvGrpSpPr/>
          <p:nvPr/>
        </p:nvGrpSpPr>
        <p:grpSpPr>
          <a:xfrm>
            <a:off x="4583407" y="1781175"/>
            <a:ext cx="1178528" cy="862928"/>
            <a:chOff x="4583407" y="1781175"/>
            <a:chExt cx="1178528" cy="8629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1EFFEE-203E-4234-B06C-22DCC9BAB2E1}"/>
                </a:ext>
              </a:extLst>
            </p:cNvPr>
            <p:cNvSpPr/>
            <p:nvPr/>
          </p:nvSpPr>
          <p:spPr>
            <a:xfrm>
              <a:off x="4819650" y="1781175"/>
              <a:ext cx="333375" cy="28927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6E35EE-7523-4C60-898D-B4F0D0E64C80}"/>
                </a:ext>
              </a:extLst>
            </p:cNvPr>
            <p:cNvSpPr txBox="1"/>
            <p:nvPr/>
          </p:nvSpPr>
          <p:spPr>
            <a:xfrm>
              <a:off x="4583407" y="22747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Decay rate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219B2B-5B7F-4F31-A47A-02319FD329D7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>
            <a:xfrm flipH="1" flipV="1">
              <a:off x="4986338" y="2070451"/>
              <a:ext cx="186333" cy="20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9D63DFD-70C5-4FAC-A244-C7D5D13B63C2}"/>
              </a:ext>
            </a:extLst>
          </p:cNvPr>
          <p:cNvGrpSpPr/>
          <p:nvPr/>
        </p:nvGrpSpPr>
        <p:grpSpPr>
          <a:xfrm>
            <a:off x="6657977" y="1705229"/>
            <a:ext cx="1770269" cy="734554"/>
            <a:chOff x="6657977" y="1705229"/>
            <a:chExt cx="1770269" cy="7345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0E8069-A76A-4F7D-BD2C-9D33B72DAA23}"/>
                </a:ext>
              </a:extLst>
            </p:cNvPr>
            <p:cNvSpPr/>
            <p:nvPr/>
          </p:nvSpPr>
          <p:spPr>
            <a:xfrm>
              <a:off x="6657977" y="1705229"/>
              <a:ext cx="491564" cy="36522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EA25B4-3BDE-413F-B76A-362EEE2D3DF0}"/>
                </a:ext>
              </a:extLst>
            </p:cNvPr>
            <p:cNvSpPr txBox="1"/>
            <p:nvPr/>
          </p:nvSpPr>
          <p:spPr>
            <a:xfrm>
              <a:off x="6775229" y="2070451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Overhang angle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7DA941-4D87-488B-9A83-A336AA211A60}"/>
                </a:ext>
              </a:extLst>
            </p:cNvPr>
            <p:cNvCxnSpPr>
              <a:cxnSpLocks/>
              <a:stCxn id="18" idx="0"/>
              <a:endCxn id="11" idx="6"/>
            </p:cNvCxnSpPr>
            <p:nvPr/>
          </p:nvCxnSpPr>
          <p:spPr>
            <a:xfrm flipH="1" flipV="1">
              <a:off x="7149541" y="1887840"/>
              <a:ext cx="452197" cy="1826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A group of different colors&#10;&#10;Description automatically generated">
            <a:extLst>
              <a:ext uri="{FF2B5EF4-FFF2-40B4-BE49-F238E27FC236}">
                <a16:creationId xmlns:a16="http://schemas.microsoft.com/office/drawing/2014/main" id="{572727E2-4098-436E-9BE5-D91BB0C88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6020"/>
          <a:stretch/>
        </p:blipFill>
        <p:spPr>
          <a:xfrm>
            <a:off x="32264" y="3890741"/>
            <a:ext cx="5138168" cy="2790563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13E0F0B-5117-482E-B32F-9EC4196FCD89}"/>
              </a:ext>
            </a:extLst>
          </p:cNvPr>
          <p:cNvGrpSpPr/>
          <p:nvPr/>
        </p:nvGrpSpPr>
        <p:grpSpPr>
          <a:xfrm>
            <a:off x="2185356" y="2585244"/>
            <a:ext cx="3522096" cy="2554412"/>
            <a:chOff x="2185356" y="2585244"/>
            <a:chExt cx="3522096" cy="255441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D4DB110-82F6-4304-BB17-904695315C0B}"/>
                </a:ext>
              </a:extLst>
            </p:cNvPr>
            <p:cNvSpPr/>
            <p:nvPr/>
          </p:nvSpPr>
          <p:spPr>
            <a:xfrm rot="435944">
              <a:off x="2185356" y="4748831"/>
              <a:ext cx="977083" cy="3908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2EE27BD2-AA1A-4422-9D12-DBAA2175A046}"/>
                </a:ext>
              </a:extLst>
            </p:cNvPr>
            <p:cNvCxnSpPr>
              <a:cxnSpLocks/>
              <a:stCxn id="46" idx="6"/>
              <a:endCxn id="52" idx="3"/>
            </p:cNvCxnSpPr>
            <p:nvPr/>
          </p:nvCxnSpPr>
          <p:spPr>
            <a:xfrm flipV="1">
              <a:off x="3158516" y="3630482"/>
              <a:ext cx="1036819" cy="1375549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04FA08-BC4E-408F-9FA8-110FA44D2115}"/>
                </a:ext>
              </a:extLst>
            </p:cNvPr>
            <p:cNvGrpSpPr/>
            <p:nvPr/>
          </p:nvGrpSpPr>
          <p:grpSpPr>
            <a:xfrm>
              <a:off x="4067986" y="2585244"/>
              <a:ext cx="1639466" cy="1900520"/>
              <a:chOff x="29411" y="4408768"/>
              <a:chExt cx="1639466" cy="190052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F996E7F-DB58-4F88-A8A0-296DFBE809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411" y="4408768"/>
                <a:ext cx="1639466" cy="1900520"/>
                <a:chOff x="4020287" y="3861738"/>
                <a:chExt cx="3444260" cy="3992693"/>
              </a:xfrm>
            </p:grpSpPr>
            <p:pic>
              <p:nvPicPr>
                <p:cNvPr id="52" name="Picture 2" descr="Image result for cone clipart">
                  <a:extLst>
                    <a:ext uri="{FF2B5EF4-FFF2-40B4-BE49-F238E27FC236}">
                      <a16:creationId xmlns:a16="http://schemas.microsoft.com/office/drawing/2014/main" id="{ED3D4B2B-337C-4292-848A-4F33FEA3D2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4287827" y="4886381"/>
                  <a:ext cx="2029174" cy="23424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760424B-D8FC-4A96-8C19-C7B399C2C816}"/>
                    </a:ext>
                  </a:extLst>
                </p:cNvPr>
                <p:cNvGrpSpPr/>
                <p:nvPr/>
              </p:nvGrpSpPr>
              <p:grpSpPr>
                <a:xfrm>
                  <a:off x="4020287" y="3861738"/>
                  <a:ext cx="3444260" cy="3992693"/>
                  <a:chOff x="29203391" y="9194750"/>
                  <a:chExt cx="3444260" cy="3992693"/>
                </a:xfrm>
              </p:grpSpPr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CDC82BEC-2E4C-427B-A16F-005B23970D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436475" y="9959057"/>
                    <a:ext cx="1277263" cy="2179139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00B8EEFC-5D8B-4CE1-81EE-3C7FFD3557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9921011" y="9888215"/>
                    <a:ext cx="503900" cy="2222706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DFB34D3F-2146-4961-BE41-5CF899F3B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9203391" y="10039704"/>
                    <a:ext cx="1183971" cy="2025431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4ED96443-81BB-4BE2-A5F7-334679175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452609" y="10029472"/>
                    <a:ext cx="0" cy="2095785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DE0597A-CED0-4BC4-B787-3DF71675544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05930" y="9194750"/>
                    <a:ext cx="384438" cy="652589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B6DE12B-CF29-4BF0-8A00-BFDEE1B30D9C}"/>
                      </a:ext>
                    </a:extLst>
                  </p:cNvPr>
                  <p:cNvCxnSpPr/>
                  <p:nvPr/>
                </p:nvCxnSpPr>
                <p:spPr>
                  <a:xfrm>
                    <a:off x="30436476" y="10259311"/>
                    <a:ext cx="0" cy="187888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E3FC14A-63BC-46A5-82E0-F404F3DD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436476" y="12138196"/>
                    <a:ext cx="221117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C5D34A3-31DA-41FA-A221-7048C20780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433898" y="12138196"/>
                    <a:ext cx="1002582" cy="10492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F5F36E1-0EB6-4560-A222-42A4E275A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914" y="4791509"/>
                <a:ext cx="222380" cy="96410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CB5D225C-0302-463F-B153-F37033ACDE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51" y="5152771"/>
            <a:ext cx="4706896" cy="765171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9725FDB-6A7E-4582-9FA1-25A9CE1E40DF}"/>
              </a:ext>
            </a:extLst>
          </p:cNvPr>
          <p:cNvGrpSpPr/>
          <p:nvPr/>
        </p:nvGrpSpPr>
        <p:grpSpPr>
          <a:xfrm>
            <a:off x="6775229" y="1749261"/>
            <a:ext cx="5036036" cy="2791662"/>
            <a:chOff x="6775229" y="1749261"/>
            <a:chExt cx="5036036" cy="2791662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18326E3-AB77-4C3D-A28E-25A9F878B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3" t="3759" r="6362"/>
            <a:stretch/>
          </p:blipFill>
          <p:spPr>
            <a:xfrm>
              <a:off x="6775229" y="2457946"/>
              <a:ext cx="5036036" cy="20829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8F679B22-3313-4741-BA03-77BC297028E4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7596376" y="1749261"/>
              <a:ext cx="1696871" cy="70868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BC47C9-E81E-41FC-88DD-F70F9B11BFF1}"/>
              </a:ext>
            </a:extLst>
          </p:cNvPr>
          <p:cNvGrpSpPr/>
          <p:nvPr/>
        </p:nvGrpSpPr>
        <p:grpSpPr>
          <a:xfrm>
            <a:off x="3279471" y="1468274"/>
            <a:ext cx="1511952" cy="1325077"/>
            <a:chOff x="2293064" y="1419224"/>
            <a:chExt cx="1511952" cy="132507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28EA2AF-6253-48DD-8B0A-9E75F52A4345}"/>
                </a:ext>
              </a:extLst>
            </p:cNvPr>
            <p:cNvSpPr/>
            <p:nvPr/>
          </p:nvSpPr>
          <p:spPr>
            <a:xfrm>
              <a:off x="2390775" y="1419224"/>
              <a:ext cx="333375" cy="561975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7E69771-A1F6-4850-88F8-3FF49D1495FA}"/>
                </a:ext>
              </a:extLst>
            </p:cNvPr>
            <p:cNvSpPr txBox="1"/>
            <p:nvPr/>
          </p:nvSpPr>
          <p:spPr>
            <a:xfrm>
              <a:off x="2293064" y="2374969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Material const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C545A47-B77D-4B94-81B3-22873E151D39}"/>
                </a:ext>
              </a:extLst>
            </p:cNvPr>
            <p:cNvCxnSpPr>
              <a:cxnSpLocks/>
              <a:endCxn id="78" idx="4"/>
            </p:cNvCxnSpPr>
            <p:nvPr/>
          </p:nvCxnSpPr>
          <p:spPr>
            <a:xfrm flipH="1" flipV="1">
              <a:off x="2557463" y="1981199"/>
              <a:ext cx="262265" cy="427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46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5243-6C81-4F0D-A232-8AB94B31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Model - Penalize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7A55-B0BD-45E5-B9AF-0B887A0E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25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8B6411-14B4-42F1-A1C8-3C12D37BD1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75205"/>
            <a:ext cx="4132413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0C8CC-36C6-47AA-8351-B914862F53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49" y="1582737"/>
            <a:ext cx="1619585" cy="4338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EDF380-324A-4E60-89D0-3A44DEC8F5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19369"/>
            <a:ext cx="8772088" cy="527757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FEC16F3-6A15-4C0F-B10B-64126331E1F9}"/>
              </a:ext>
            </a:extLst>
          </p:cNvPr>
          <p:cNvGrpSpPr/>
          <p:nvPr/>
        </p:nvGrpSpPr>
        <p:grpSpPr>
          <a:xfrm>
            <a:off x="4427479" y="2222500"/>
            <a:ext cx="2557521" cy="1506463"/>
            <a:chOff x="4427479" y="2222500"/>
            <a:chExt cx="2557521" cy="150646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0742CB-517D-4FB0-9186-49ACB5EA07B7}"/>
                </a:ext>
              </a:extLst>
            </p:cNvPr>
            <p:cNvSpPr/>
            <p:nvPr/>
          </p:nvSpPr>
          <p:spPr>
            <a:xfrm>
              <a:off x="4775200" y="2222500"/>
              <a:ext cx="2209800" cy="889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C7B50DD-0F75-4203-ABB9-4454BEAD7344}"/>
                </a:ext>
              </a:extLst>
            </p:cNvPr>
            <p:cNvCxnSpPr>
              <a:stCxn id="12" idx="4"/>
            </p:cNvCxnSpPr>
            <p:nvPr/>
          </p:nvCxnSpPr>
          <p:spPr>
            <a:xfrm flipH="1">
              <a:off x="5516880" y="3111500"/>
              <a:ext cx="363220" cy="317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9D56D0-5DA6-4409-BF76-77796DD9052A}"/>
                </a:ext>
              </a:extLst>
            </p:cNvPr>
            <p:cNvSpPr txBox="1"/>
            <p:nvPr/>
          </p:nvSpPr>
          <p:spPr>
            <a:xfrm>
              <a:off x="4427479" y="3359631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Overhanging element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528704-B365-4D3C-80D9-503BA9805FD0}"/>
              </a:ext>
            </a:extLst>
          </p:cNvPr>
          <p:cNvGrpSpPr/>
          <p:nvPr/>
        </p:nvGrpSpPr>
        <p:grpSpPr>
          <a:xfrm>
            <a:off x="7353300" y="2209800"/>
            <a:ext cx="2209800" cy="1519163"/>
            <a:chOff x="7353300" y="2209800"/>
            <a:chExt cx="2209800" cy="151916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4D9F2D-5BEA-49EA-9FD9-92C580F47C28}"/>
                </a:ext>
              </a:extLst>
            </p:cNvPr>
            <p:cNvSpPr/>
            <p:nvPr/>
          </p:nvSpPr>
          <p:spPr>
            <a:xfrm>
              <a:off x="7353300" y="2209800"/>
              <a:ext cx="2209800" cy="8890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296224-141E-4B86-B59B-AF64EC06A066}"/>
                </a:ext>
              </a:extLst>
            </p:cNvPr>
            <p:cNvSpPr txBox="1"/>
            <p:nvPr/>
          </p:nvSpPr>
          <p:spPr>
            <a:xfrm>
              <a:off x="7963159" y="3359631"/>
              <a:ext cx="140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Void element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ADBB8DF-09F6-4F94-B66D-213FC9D1F9FD}"/>
                </a:ext>
              </a:extLst>
            </p:cNvPr>
            <p:cNvCxnSpPr>
              <a:cxnSpLocks/>
              <a:stCxn id="13" idx="4"/>
              <a:endCxn id="21" idx="0"/>
            </p:cNvCxnSpPr>
            <p:nvPr/>
          </p:nvCxnSpPr>
          <p:spPr>
            <a:xfrm>
              <a:off x="8458200" y="3098800"/>
              <a:ext cx="207587" cy="26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30E8F1-7493-453E-B17E-4DFC32B5DAD5}"/>
              </a:ext>
            </a:extLst>
          </p:cNvPr>
          <p:cNvGrpSpPr/>
          <p:nvPr/>
        </p:nvGrpSpPr>
        <p:grpSpPr>
          <a:xfrm>
            <a:off x="6073435" y="3728963"/>
            <a:ext cx="5254965" cy="861444"/>
            <a:chOff x="6073435" y="3728963"/>
            <a:chExt cx="5254965" cy="86144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3C74CC-F567-4BFC-B4B2-068CC640AE35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8665787" y="3728963"/>
              <a:ext cx="35131" cy="377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8FD207-A8F2-40FD-AFEE-B0642A44744A}"/>
                </a:ext>
              </a:extLst>
            </p:cNvPr>
            <p:cNvGrpSpPr/>
            <p:nvPr/>
          </p:nvGrpSpPr>
          <p:grpSpPr>
            <a:xfrm>
              <a:off x="6073435" y="4106178"/>
              <a:ext cx="5254965" cy="484229"/>
              <a:chOff x="6840396" y="3913628"/>
              <a:chExt cx="5254965" cy="4842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B2106-922C-4D67-ACA6-56ECE87B5F67}"/>
                  </a:ext>
                </a:extLst>
              </p:cNvPr>
              <p:cNvSpPr txBox="1"/>
              <p:nvPr/>
            </p:nvSpPr>
            <p:spPr>
              <a:xfrm>
                <a:off x="6840396" y="3913628"/>
                <a:ext cx="52549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Contributes to volume constraint (                       )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7EDC51-87ED-4524-93E9-17E243643D9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0317" y="4018327"/>
                <a:ext cx="1418293" cy="379530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B8BFF7-04EB-4930-9B70-0B723E581FDB}"/>
              </a:ext>
            </a:extLst>
          </p:cNvPr>
          <p:cNvGrpSpPr/>
          <p:nvPr/>
        </p:nvGrpSpPr>
        <p:grpSpPr>
          <a:xfrm>
            <a:off x="346885" y="4727952"/>
            <a:ext cx="8453869" cy="481105"/>
            <a:chOff x="346885" y="4727952"/>
            <a:chExt cx="8453869" cy="48110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F20FF55-4A26-4C50-86D5-DF941A8B99A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85" y="4727952"/>
              <a:ext cx="5550510" cy="48110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21C86-4E1C-4824-9680-CABBCA707EEA}"/>
                </a:ext>
              </a:extLst>
            </p:cNvPr>
            <p:cNvSpPr txBox="1"/>
            <p:nvPr/>
          </p:nvSpPr>
          <p:spPr>
            <a:xfrm>
              <a:off x="5897395" y="4741612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Element not in final topology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941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7C89-7354-4CDC-9D38-B1785570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Model -Anisotropic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0438-30B6-46C1-B2FE-978783FA1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679B6-A19F-44E6-8DFC-83EB28D4483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3759" r="6362"/>
          <a:stretch/>
        </p:blipFill>
        <p:spPr>
          <a:xfrm>
            <a:off x="525370" y="1142364"/>
            <a:ext cx="5036036" cy="2082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F5949BA-04EA-42FA-90F7-5634093C16D0}"/>
              </a:ext>
            </a:extLst>
          </p:cNvPr>
          <p:cNvGrpSpPr/>
          <p:nvPr/>
        </p:nvGrpSpPr>
        <p:grpSpPr>
          <a:xfrm>
            <a:off x="2460276" y="1307126"/>
            <a:ext cx="2966906" cy="2452309"/>
            <a:chOff x="8472881" y="1281959"/>
            <a:chExt cx="2966906" cy="24523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0980F5-FD34-461A-8AE9-24BBAB101DC3}"/>
                </a:ext>
              </a:extLst>
            </p:cNvPr>
            <p:cNvSpPr/>
            <p:nvPr/>
          </p:nvSpPr>
          <p:spPr>
            <a:xfrm>
              <a:off x="8472881" y="1281959"/>
              <a:ext cx="1426128" cy="4781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9DD4ED-9CA7-4232-BDB4-2A7C88E7E2BF}"/>
                </a:ext>
              </a:extLst>
            </p:cNvPr>
            <p:cNvCxnSpPr>
              <a:cxnSpLocks/>
              <a:stCxn id="6" idx="4"/>
            </p:cNvCxnSpPr>
            <p:nvPr/>
          </p:nvCxnSpPr>
          <p:spPr>
            <a:xfrm>
              <a:off x="9185945" y="1760131"/>
              <a:ext cx="186672" cy="1604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8F4ABF-0C59-4ED0-B3AA-973DF98528A7}"/>
                </a:ext>
              </a:extLst>
            </p:cNvPr>
            <p:cNvGrpSpPr/>
            <p:nvPr/>
          </p:nvGrpSpPr>
          <p:grpSpPr>
            <a:xfrm>
              <a:off x="8596923" y="3364936"/>
              <a:ext cx="2842864" cy="369332"/>
              <a:chOff x="8706485" y="3338052"/>
              <a:chExt cx="2842864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B01B76-D500-4A2E-9055-D21FA245FF66}"/>
                  </a:ext>
                </a:extLst>
              </p:cNvPr>
              <p:cNvSpPr txBox="1"/>
              <p:nvPr/>
            </p:nvSpPr>
            <p:spPr>
              <a:xfrm>
                <a:off x="8706485" y="3338052"/>
                <a:ext cx="1601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Flat profile for 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E72B7F3-8F71-474B-B253-9FB786CBEB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8206" y="3475699"/>
                <a:ext cx="1241143" cy="226286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436FE6D-9AA5-49C9-A95F-EB5E20A9C5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8" y="2042164"/>
            <a:ext cx="4261028" cy="5650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FC1FC8-12CC-4713-866C-23632961BB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486" y="2228678"/>
            <a:ext cx="704914" cy="1920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B762D7E-564B-4AB4-99DD-28405C4882C7}"/>
              </a:ext>
            </a:extLst>
          </p:cNvPr>
          <p:cNvGrpSpPr/>
          <p:nvPr/>
        </p:nvGrpSpPr>
        <p:grpSpPr>
          <a:xfrm>
            <a:off x="9055713" y="4084318"/>
            <a:ext cx="2711485" cy="2562015"/>
            <a:chOff x="8166001" y="3390103"/>
            <a:chExt cx="2711485" cy="256201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7B15E3C-FAE5-4F0A-893E-FAE6E5AB586B}"/>
                </a:ext>
              </a:extLst>
            </p:cNvPr>
            <p:cNvGrpSpPr/>
            <p:nvPr/>
          </p:nvGrpSpPr>
          <p:grpSpPr>
            <a:xfrm>
              <a:off x="8562077" y="3390103"/>
              <a:ext cx="2315409" cy="2304084"/>
              <a:chOff x="6133752" y="1379894"/>
              <a:chExt cx="4144000" cy="443614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6CF49-1B7E-4EAD-B91D-228BB2BDD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6046" y="1379894"/>
                <a:ext cx="3857039" cy="38144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9D8995-411B-430B-AA97-BF0E877DC721}"/>
                  </a:ext>
                </a:extLst>
              </p:cNvPr>
              <p:cNvSpPr txBox="1"/>
              <p:nvPr/>
            </p:nvSpPr>
            <p:spPr>
              <a:xfrm>
                <a:off x="8177418" y="1732656"/>
                <a:ext cx="1501046" cy="71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Design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F4C9CD-BA74-4A0F-AD48-636060509DE7}"/>
                  </a:ext>
                </a:extLst>
              </p:cNvPr>
              <p:cNvSpPr/>
              <p:nvPr/>
            </p:nvSpPr>
            <p:spPr>
              <a:xfrm>
                <a:off x="6306043" y="5093393"/>
                <a:ext cx="3971709" cy="1009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E98C63B-1837-4713-A6CC-4C1B67F5A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8583" y="2993712"/>
                <a:ext cx="0" cy="213252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6CB1276-6225-44F6-9E36-37C364E4169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3752" y="2443745"/>
                <a:ext cx="209692" cy="41311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969416-D9E4-402F-B619-73DB139DDD05}"/>
                  </a:ext>
                </a:extLst>
              </p:cNvPr>
              <p:cNvSpPr txBox="1"/>
              <p:nvPr/>
            </p:nvSpPr>
            <p:spPr>
              <a:xfrm>
                <a:off x="6675659" y="5104945"/>
                <a:ext cx="3119262" cy="71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Vertical supports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2884AA9-1009-42FF-BDD4-18EF01036557}"/>
                </a:ext>
              </a:extLst>
            </p:cNvPr>
            <p:cNvGrpSpPr/>
            <p:nvPr/>
          </p:nvGrpSpPr>
          <p:grpSpPr>
            <a:xfrm>
              <a:off x="8166001" y="4485516"/>
              <a:ext cx="931439" cy="1466602"/>
              <a:chOff x="7685254" y="4223573"/>
              <a:chExt cx="931439" cy="146660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EE91C33-2ACC-40FD-906B-524B89491CBC}"/>
                  </a:ext>
                </a:extLst>
              </p:cNvPr>
              <p:cNvCxnSpPr/>
              <p:nvPr/>
            </p:nvCxnSpPr>
            <p:spPr>
              <a:xfrm flipV="1">
                <a:off x="7759817" y="4465362"/>
                <a:ext cx="0" cy="9059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A66EC80-CF8B-45BC-9DB2-258A1DF88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9817" y="5375048"/>
                <a:ext cx="74612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EF26DDC-2208-415A-845E-0F9E4138EE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5264" y="5492689"/>
                <a:ext cx="171429" cy="19748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92ED3A4-D362-443B-A26E-E2E6FBB1CAF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254" y="4223573"/>
                <a:ext cx="176915" cy="197486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D4C8698-A19C-4CF9-8F81-E594B8E36D8A}"/>
                </a:ext>
              </a:extLst>
            </p:cNvPr>
            <p:cNvGrpSpPr/>
            <p:nvPr/>
          </p:nvGrpSpPr>
          <p:grpSpPr>
            <a:xfrm>
              <a:off x="8933310" y="3752164"/>
              <a:ext cx="87461" cy="1564818"/>
              <a:chOff x="8933310" y="3752164"/>
              <a:chExt cx="87461" cy="156481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2DC934E-5908-4657-8159-53D0D4933338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0305E09-6180-4877-8E5C-C14787AF24E1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CD510F02-13C4-444B-94C1-FD5C430DA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9359E131-56A7-4480-8128-42A8AEBA7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40E927D-2F44-4E0C-8B87-12C05BF66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D13D894-1967-4172-897C-FFA44FC44080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88D075EF-3DF2-47E2-92CB-BFCA4A38D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E070E8F0-533D-4BD7-9070-F851DDE56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696426DC-9345-4127-A7B1-F866B7FFF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18C737A-F0AF-4D6F-B6A7-8CF3239B3045}"/>
                </a:ext>
              </a:extLst>
            </p:cNvPr>
            <p:cNvGrpSpPr/>
            <p:nvPr/>
          </p:nvGrpSpPr>
          <p:grpSpPr>
            <a:xfrm>
              <a:off x="9187380" y="3808490"/>
              <a:ext cx="87461" cy="1493233"/>
              <a:chOff x="8933310" y="3752164"/>
              <a:chExt cx="87461" cy="156481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DE580A-778C-4D73-A0BC-D2A1FCC6F6CB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60B75D4-36DF-458E-B163-81D3680C40A7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F27ACC5-E062-42C3-94AF-1F4E085BD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77DB9234-C3AB-4764-ADF0-AF2D4A102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7FE65046-9476-4F64-AE21-39DEFDFE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7AC1C13-FB50-4290-BB90-DA638626E317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EA5001B-D77D-4763-AB22-7F36334AE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747A787-46C2-4CBA-B2B9-ADD3B1E68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98EA7D8-2119-4E7F-B4F9-431FC61D7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F36CA39-ACEA-464C-826C-2F70B640BB33}"/>
                </a:ext>
              </a:extLst>
            </p:cNvPr>
            <p:cNvGrpSpPr/>
            <p:nvPr/>
          </p:nvGrpSpPr>
          <p:grpSpPr>
            <a:xfrm>
              <a:off x="9474651" y="3854240"/>
              <a:ext cx="87461" cy="1447483"/>
              <a:chOff x="8933310" y="3752164"/>
              <a:chExt cx="87461" cy="15648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659407-A841-4027-99FA-6C5C4DEE1771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D4390C-8816-4AFA-810B-C8F358D66B00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95D49818-50B8-443E-89DF-0B907F4EA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ED1765A2-C644-4B6F-A633-46D15C35B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E49F1BA-12DC-4C70-A673-188816D43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EE28ACC-62C5-4F28-8752-21EC5E53A861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88059D42-86F6-468C-BB63-06C7D5BD0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98E61CED-0757-444F-8B32-6B7DFB1F0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C439D9B5-8CFF-4FDF-943F-F4A2108B0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E208B1F-7B45-4AC4-9651-3C920272A12B}"/>
                </a:ext>
              </a:extLst>
            </p:cNvPr>
            <p:cNvGrpSpPr/>
            <p:nvPr/>
          </p:nvGrpSpPr>
          <p:grpSpPr>
            <a:xfrm>
              <a:off x="9802214" y="4030448"/>
              <a:ext cx="87461" cy="1286534"/>
              <a:chOff x="8933310" y="3752164"/>
              <a:chExt cx="87461" cy="15648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CB042FA-7653-46E4-B811-16CD74EE81B8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F009767-D563-4337-880D-884C1CC1C653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799F3F97-C578-46A2-A94C-3A7CA61AF0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91BDFD69-E506-4533-9F51-3BAC16774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3F7311A2-F358-4ECB-A7A6-150442829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03D4920-2B4A-46CE-A6CF-E1E671163E7B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8FC44D0-FF52-40AF-BEF4-380A7EFE7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6EC1E513-2144-445D-8E73-F22F54C12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CF6FCC7-354C-4B95-B846-19CFA581B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965B06A-0697-4952-8060-E894890EC961}"/>
                </a:ext>
              </a:extLst>
            </p:cNvPr>
            <p:cNvGrpSpPr/>
            <p:nvPr/>
          </p:nvGrpSpPr>
          <p:grpSpPr>
            <a:xfrm>
              <a:off x="10129777" y="4337228"/>
              <a:ext cx="87461" cy="964495"/>
              <a:chOff x="8933310" y="3752164"/>
              <a:chExt cx="87461" cy="156481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B72A705-8699-4876-B70B-F34A0D8AC862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0D8AA2E-9769-4C6C-B021-95AFF41BCB53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855F4B54-28AF-4A31-92C9-5F307BCA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F6257C85-2ED5-4A43-A60F-124C26A6E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BF77339D-D8AD-4797-86C5-64625AE27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A6D30F7-2877-41E4-A9FB-353320B453B7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838115F-BD5C-44A4-B32B-4B0DAD0FF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44926DEB-BAE2-4EC5-A771-678892B70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AE00331-5FC9-499D-B4D0-4BDD54BE6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CF014D5-C122-4325-B929-7746AD311EF3}"/>
                </a:ext>
              </a:extLst>
            </p:cNvPr>
            <p:cNvGrpSpPr/>
            <p:nvPr/>
          </p:nvGrpSpPr>
          <p:grpSpPr>
            <a:xfrm>
              <a:off x="10371429" y="4608418"/>
              <a:ext cx="85912" cy="727494"/>
              <a:chOff x="8933310" y="3752164"/>
              <a:chExt cx="87461" cy="15648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660E08B-C497-4AB8-B4D3-680990918162}"/>
                  </a:ext>
                </a:extLst>
              </p:cNvPr>
              <p:cNvSpPr/>
              <p:nvPr/>
            </p:nvSpPr>
            <p:spPr>
              <a:xfrm>
                <a:off x="8933310" y="3752164"/>
                <a:ext cx="87461" cy="156481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DEB92CB-C4FE-4A56-BF49-E1EF76DB234D}"/>
                  </a:ext>
                </a:extLst>
              </p:cNvPr>
              <p:cNvGrpSpPr/>
              <p:nvPr/>
            </p:nvGrpSpPr>
            <p:grpSpPr>
              <a:xfrm>
                <a:off x="8977040" y="3777302"/>
                <a:ext cx="1316" cy="611625"/>
                <a:chOff x="8977040" y="3777302"/>
                <a:chExt cx="1316" cy="611625"/>
              </a:xfrm>
            </p:grpSpPr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5DCB9B8C-0AAC-47A5-840F-413B3ECEB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107885C-3765-4161-AF16-2C784068F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186F2A76-4208-46E5-9F60-15131ECA4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1E4E0CD-A7CE-45AA-8B7D-0BF408282D50}"/>
                  </a:ext>
                </a:extLst>
              </p:cNvPr>
              <p:cNvGrpSpPr/>
              <p:nvPr/>
            </p:nvGrpSpPr>
            <p:grpSpPr>
              <a:xfrm>
                <a:off x="8977040" y="4529039"/>
                <a:ext cx="1316" cy="611625"/>
                <a:chOff x="8977040" y="3777302"/>
                <a:chExt cx="1316" cy="611625"/>
              </a:xfrm>
            </p:grpSpPr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3DC66572-3CD5-4C3E-AB8B-C6B2740E6D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8356" y="3777302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6B2B85F0-66F7-4686-9BAB-CA029B104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3991871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F3F211A1-BDD7-4C74-B85C-9A23A6A39A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7040" y="4223573"/>
                  <a:ext cx="0" cy="1653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2160A9C-B0C3-4DBC-BE45-BAA15F661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67" y="3430986"/>
            <a:ext cx="2771075" cy="36310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3CCE0C0-2001-4392-A31B-C042CA456094}"/>
              </a:ext>
            </a:extLst>
          </p:cNvPr>
          <p:cNvGrpSpPr/>
          <p:nvPr/>
        </p:nvGrpSpPr>
        <p:grpSpPr>
          <a:xfrm>
            <a:off x="86496" y="3667716"/>
            <a:ext cx="4016858" cy="2047920"/>
            <a:chOff x="4392269" y="4349137"/>
            <a:chExt cx="4975807" cy="251287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27C1A7-5F2B-441A-AD16-67816387A6EA}"/>
                </a:ext>
              </a:extLst>
            </p:cNvPr>
            <p:cNvGrpSpPr/>
            <p:nvPr/>
          </p:nvGrpSpPr>
          <p:grpSpPr>
            <a:xfrm>
              <a:off x="4392269" y="4349137"/>
              <a:ext cx="4975807" cy="2512874"/>
              <a:chOff x="534060" y="3887926"/>
              <a:chExt cx="4975807" cy="2512874"/>
            </a:xfrm>
          </p:grpSpPr>
          <p:pic>
            <p:nvPicPr>
              <p:cNvPr id="129" name="Picture 12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04C43FB-601F-4DF1-B8CF-0C94C211A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4" t="3839" r="7745"/>
              <a:stretch/>
            </p:blipFill>
            <p:spPr>
              <a:xfrm>
                <a:off x="534060" y="3887926"/>
                <a:ext cx="4975807" cy="2512874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A78F8D7D-EEF0-48EA-A763-EAFAC218F91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662" y="4979917"/>
                <a:ext cx="1153498" cy="554376"/>
              </a:xfrm>
              <a:prstGeom prst="rect">
                <a:avLst/>
              </a:prstGeom>
            </p:spPr>
          </p:pic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F975A21-D582-4B8D-91E4-DCA7D60B9D64}"/>
                </a:ext>
              </a:extLst>
            </p:cNvPr>
            <p:cNvCxnSpPr/>
            <p:nvPr/>
          </p:nvCxnSpPr>
          <p:spPr>
            <a:xfrm flipV="1">
              <a:off x="6229350" y="4529631"/>
              <a:ext cx="0" cy="1728294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B6C565-8089-4895-B0DD-74CE1D8C9C31}"/>
                </a:ext>
              </a:extLst>
            </p:cNvPr>
            <p:cNvCxnSpPr/>
            <p:nvPr/>
          </p:nvCxnSpPr>
          <p:spPr>
            <a:xfrm flipV="1">
              <a:off x="7943850" y="4529631"/>
              <a:ext cx="0" cy="1728294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35239D-70AA-4CC7-927A-763F3C8B7C78}"/>
              </a:ext>
            </a:extLst>
          </p:cNvPr>
          <p:cNvGrpSpPr/>
          <p:nvPr/>
        </p:nvGrpSpPr>
        <p:grpSpPr>
          <a:xfrm>
            <a:off x="4326006" y="4353254"/>
            <a:ext cx="4126254" cy="2244309"/>
            <a:chOff x="4341150" y="4484446"/>
            <a:chExt cx="4126254" cy="224430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2F21DA8-C44B-46DD-AC1C-E4ADD32E4C98}"/>
                </a:ext>
              </a:extLst>
            </p:cNvPr>
            <p:cNvGrpSpPr/>
            <p:nvPr/>
          </p:nvGrpSpPr>
          <p:grpSpPr>
            <a:xfrm>
              <a:off x="4341150" y="4484446"/>
              <a:ext cx="4126254" cy="2244309"/>
              <a:chOff x="4341974" y="3280062"/>
              <a:chExt cx="5036036" cy="2567594"/>
            </a:xfrm>
          </p:grpSpPr>
          <p:pic>
            <p:nvPicPr>
              <p:cNvPr id="110" name="Picture 109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13681B1E-FD09-4428-966E-18B612B36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9" t="2488" r="8446"/>
              <a:stretch/>
            </p:blipFill>
            <p:spPr>
              <a:xfrm>
                <a:off x="4341974" y="3280062"/>
                <a:ext cx="5036036" cy="2567594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9EDEB5BA-179C-40B0-A9E1-0502C47F19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5136" y="4637932"/>
                <a:ext cx="1317574" cy="554376"/>
              </a:xfrm>
              <a:prstGeom prst="rect">
                <a:avLst/>
              </a:prstGeom>
            </p:spPr>
          </p:pic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7F77BCE-3084-4142-B5F0-EA44F849D277}"/>
                </a:ext>
              </a:extLst>
            </p:cNvPr>
            <p:cNvCxnSpPr/>
            <p:nvPr/>
          </p:nvCxnSpPr>
          <p:spPr>
            <a:xfrm flipV="1">
              <a:off x="5915883" y="4792263"/>
              <a:ext cx="0" cy="140851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81BABF3-A2B4-4821-87C5-14CA4DFA85D1}"/>
                </a:ext>
              </a:extLst>
            </p:cNvPr>
            <p:cNvCxnSpPr/>
            <p:nvPr/>
          </p:nvCxnSpPr>
          <p:spPr>
            <a:xfrm flipV="1">
              <a:off x="7335108" y="4783555"/>
              <a:ext cx="0" cy="140851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656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5582-4509-420A-BFCB-FF45C5BC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14AB-A913-4CB8-83BE-A2E5A7B08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D4F432-83C8-489B-BE65-9A0E5D5F1423}"/>
              </a:ext>
            </a:extLst>
          </p:cNvPr>
          <p:cNvGrpSpPr/>
          <p:nvPr/>
        </p:nvGrpSpPr>
        <p:grpSpPr>
          <a:xfrm>
            <a:off x="118447" y="1601559"/>
            <a:ext cx="2315409" cy="1981200"/>
            <a:chOff x="6133752" y="1379894"/>
            <a:chExt cx="4144000" cy="3814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96CD66-6440-4B5F-AF52-6CD08D7ADB74}"/>
                </a:ext>
              </a:extLst>
            </p:cNvPr>
            <p:cNvGrpSpPr/>
            <p:nvPr/>
          </p:nvGrpSpPr>
          <p:grpSpPr>
            <a:xfrm>
              <a:off x="6306046" y="1379894"/>
              <a:ext cx="3857039" cy="3814479"/>
              <a:chOff x="272715" y="1200433"/>
              <a:chExt cx="3857039" cy="38144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DDD4052-66A1-47B9-827F-9AF70D97A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715" y="1200433"/>
                <a:ext cx="3857039" cy="38144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EAACCA7-12C3-45C8-A8C4-A52E61448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41139" y="1871273"/>
                <a:ext cx="3120189" cy="3115454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D4E95A-4706-4854-AB81-BC252CECE2CB}"/>
                </a:ext>
              </a:extLst>
            </p:cNvPr>
            <p:cNvSpPr txBox="1"/>
            <p:nvPr/>
          </p:nvSpPr>
          <p:spPr>
            <a:xfrm>
              <a:off x="6743843" y="3587586"/>
              <a:ext cx="2981437" cy="71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Support domain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CDDFAC-E9E4-4996-8974-5295EB1FD3B0}"/>
                </a:ext>
              </a:extLst>
            </p:cNvPr>
            <p:cNvSpPr txBox="1"/>
            <p:nvPr/>
          </p:nvSpPr>
          <p:spPr>
            <a:xfrm>
              <a:off x="8177418" y="1732656"/>
              <a:ext cx="1501046" cy="711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4BE770-8B15-492A-9EE6-D06B5887C2CA}"/>
                </a:ext>
              </a:extLst>
            </p:cNvPr>
            <p:cNvSpPr/>
            <p:nvPr/>
          </p:nvSpPr>
          <p:spPr>
            <a:xfrm>
              <a:off x="6306043" y="5093393"/>
              <a:ext cx="3971709" cy="10097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B0E606E-C61A-493F-9057-AB83A9D02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583" y="2993712"/>
              <a:ext cx="0" cy="213252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5F5A2A-3AD7-4C74-9182-F6049CF784F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752" y="2443745"/>
              <a:ext cx="209692" cy="413118"/>
            </a:xfrm>
            <a:prstGeom prst="rect">
              <a:avLst/>
            </a:prstGeom>
          </p:spPr>
        </p:pic>
      </p:grpSp>
      <p:grpSp>
        <p:nvGrpSpPr>
          <p:cNvPr id="1462" name="Group 1461">
            <a:extLst>
              <a:ext uri="{FF2B5EF4-FFF2-40B4-BE49-F238E27FC236}">
                <a16:creationId xmlns:a16="http://schemas.microsoft.com/office/drawing/2014/main" id="{C0ECA606-14A2-422C-8212-2A646718AB81}"/>
              </a:ext>
            </a:extLst>
          </p:cNvPr>
          <p:cNvGrpSpPr/>
          <p:nvPr/>
        </p:nvGrpSpPr>
        <p:grpSpPr>
          <a:xfrm>
            <a:off x="9750091" y="1396590"/>
            <a:ext cx="2568618" cy="1086385"/>
            <a:chOff x="10178278" y="1383496"/>
            <a:chExt cx="2568618" cy="10863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331B9-FF80-4A16-BFF5-E475445109EA}"/>
                </a:ext>
              </a:extLst>
            </p:cNvPr>
            <p:cNvSpPr txBox="1"/>
            <p:nvPr/>
          </p:nvSpPr>
          <p:spPr>
            <a:xfrm>
              <a:off x="10178278" y="1383496"/>
              <a:ext cx="25686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Decrease material consumption for support</a:t>
              </a:r>
            </a:p>
          </p:txBody>
        </p:sp>
        <p:pic>
          <p:nvPicPr>
            <p:cNvPr id="1461" name="Picture 1460">
              <a:extLst>
                <a:ext uri="{FF2B5EF4-FFF2-40B4-BE49-F238E27FC236}">
                  <a16:creationId xmlns:a16="http://schemas.microsoft.com/office/drawing/2014/main" id="{B8A09669-3DA1-41E7-8123-E0EF828CFB5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260" y="2090351"/>
              <a:ext cx="1418293" cy="37953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226687-AA13-49C4-92C3-B1AF60639508}"/>
              </a:ext>
            </a:extLst>
          </p:cNvPr>
          <p:cNvGrpSpPr/>
          <p:nvPr/>
        </p:nvGrpSpPr>
        <p:grpSpPr>
          <a:xfrm>
            <a:off x="7266482" y="1423030"/>
            <a:ext cx="2568618" cy="1131092"/>
            <a:chOff x="2699197" y="3763914"/>
            <a:chExt cx="2568618" cy="11310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8651E6-0414-4D7E-B884-F6CE6356414A}"/>
                </a:ext>
              </a:extLst>
            </p:cNvPr>
            <p:cNvSpPr txBox="1"/>
            <p:nvPr/>
          </p:nvSpPr>
          <p:spPr>
            <a:xfrm>
              <a:off x="2699197" y="3763914"/>
              <a:ext cx="25686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Improve support’s heat conduction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3C04EA-302C-410A-B8EC-9AF668688A8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97" y="4508686"/>
              <a:ext cx="2369323" cy="386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54EF6F50-8764-452D-99B0-A7D760446D50}"/>
              </a:ext>
            </a:extLst>
          </p:cNvPr>
          <p:cNvGrpSpPr/>
          <p:nvPr/>
        </p:nvGrpSpPr>
        <p:grpSpPr>
          <a:xfrm>
            <a:off x="5641129" y="1784780"/>
            <a:ext cx="1808695" cy="2486792"/>
            <a:chOff x="903921" y="31365787"/>
            <a:chExt cx="3837436" cy="5253268"/>
          </a:xfrm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7DA78ABB-7238-4AC9-8075-621173FA458F}"/>
                </a:ext>
              </a:extLst>
            </p:cNvPr>
            <p:cNvSpPr/>
            <p:nvPr/>
          </p:nvSpPr>
          <p:spPr>
            <a:xfrm>
              <a:off x="2459060" y="35838853"/>
              <a:ext cx="718297" cy="7802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  <p:grpSp>
          <p:nvGrpSpPr>
            <p:cNvPr id="736" name="Group 735">
              <a:extLst>
                <a:ext uri="{FF2B5EF4-FFF2-40B4-BE49-F238E27FC236}">
                  <a16:creationId xmlns:a16="http://schemas.microsoft.com/office/drawing/2014/main" id="{6D210F4F-B940-4392-8423-77F3BED8A794}"/>
                </a:ext>
              </a:extLst>
            </p:cNvPr>
            <p:cNvGrpSpPr/>
            <p:nvPr/>
          </p:nvGrpSpPr>
          <p:grpSpPr>
            <a:xfrm>
              <a:off x="903921" y="31971101"/>
              <a:ext cx="3837436" cy="3893194"/>
              <a:chOff x="903921" y="31971101"/>
              <a:chExt cx="3837436" cy="3893194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C7974FF0-1661-4175-92CB-E1712E6FE6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3921" y="31971101"/>
                <a:ext cx="3837436" cy="3713560"/>
                <a:chOff x="1514483" y="996311"/>
                <a:chExt cx="5702883" cy="5518789"/>
              </a:xfrm>
            </p:grpSpPr>
            <p:pic>
              <p:nvPicPr>
                <p:cNvPr id="762" name="Picture 761">
                  <a:extLst>
                    <a:ext uri="{FF2B5EF4-FFF2-40B4-BE49-F238E27FC236}">
                      <a16:creationId xmlns:a16="http://schemas.microsoft.com/office/drawing/2014/main" id="{93DFC505-B37C-4460-993E-B5F2D2548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4483" y="996311"/>
                  <a:ext cx="5622917" cy="5518789"/>
                </a:xfrm>
                <a:prstGeom prst="rect">
                  <a:avLst/>
                </a:prstGeom>
              </p:spPr>
            </p:pic>
            <p:grpSp>
              <p:nvGrpSpPr>
                <p:cNvPr id="763" name="Group 762">
                  <a:extLst>
                    <a:ext uri="{FF2B5EF4-FFF2-40B4-BE49-F238E27FC236}">
                      <a16:creationId xmlns:a16="http://schemas.microsoft.com/office/drawing/2014/main" id="{2533B28A-50C9-4DA5-8560-299252ACD762}"/>
                    </a:ext>
                  </a:extLst>
                </p:cNvPr>
                <p:cNvGrpSpPr/>
                <p:nvPr/>
              </p:nvGrpSpPr>
              <p:grpSpPr>
                <a:xfrm>
                  <a:off x="1573206" y="105981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437" name="Rectangle 1436">
                    <a:extLst>
                      <a:ext uri="{FF2B5EF4-FFF2-40B4-BE49-F238E27FC236}">
                        <a16:creationId xmlns:a16="http://schemas.microsoft.com/office/drawing/2014/main" id="{03715F3D-6798-4D23-99C3-3D6D8A436FBD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8" name="Rectangle 1437">
                    <a:extLst>
                      <a:ext uri="{FF2B5EF4-FFF2-40B4-BE49-F238E27FC236}">
                        <a16:creationId xmlns:a16="http://schemas.microsoft.com/office/drawing/2014/main" id="{0015288D-68AA-4E27-B9BF-19D9276AE50E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11675BD5-57B4-46DF-A597-2ED6BCCFB266}"/>
                    </a:ext>
                  </a:extLst>
                </p:cNvPr>
                <p:cNvGrpSpPr/>
                <p:nvPr/>
              </p:nvGrpSpPr>
              <p:grpSpPr>
                <a:xfrm>
                  <a:off x="1585207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435" name="Rectangle 1434">
                    <a:extLst>
                      <a:ext uri="{FF2B5EF4-FFF2-40B4-BE49-F238E27FC236}">
                        <a16:creationId xmlns:a16="http://schemas.microsoft.com/office/drawing/2014/main" id="{1B31EC12-3C4F-4638-BE27-7B076800D126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6" name="Rectangle 1435">
                    <a:extLst>
                      <a:ext uri="{FF2B5EF4-FFF2-40B4-BE49-F238E27FC236}">
                        <a16:creationId xmlns:a16="http://schemas.microsoft.com/office/drawing/2014/main" id="{12ADC727-3F23-48CA-801D-9D09EDF8ECE3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CF82BE14-8FDD-47AC-A3E3-9DF0B00C60A6}"/>
                    </a:ext>
                  </a:extLst>
                </p:cNvPr>
                <p:cNvGrpSpPr/>
                <p:nvPr/>
              </p:nvGrpSpPr>
              <p:grpSpPr>
                <a:xfrm>
                  <a:off x="2090453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433" name="Rectangle 1432">
                    <a:extLst>
                      <a:ext uri="{FF2B5EF4-FFF2-40B4-BE49-F238E27FC236}">
                        <a16:creationId xmlns:a16="http://schemas.microsoft.com/office/drawing/2014/main" id="{2288F207-2BE0-4676-9AE0-AEBBE9AF88D5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4" name="Rectangle 1433">
                    <a:extLst>
                      <a:ext uri="{FF2B5EF4-FFF2-40B4-BE49-F238E27FC236}">
                        <a16:creationId xmlns:a16="http://schemas.microsoft.com/office/drawing/2014/main" id="{FC27B2A9-C807-4EF1-87B3-D4893F5D7C84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B1709F81-827E-4E86-9E6A-0EFAC22AC6A9}"/>
                    </a:ext>
                  </a:extLst>
                </p:cNvPr>
                <p:cNvGrpSpPr/>
                <p:nvPr/>
              </p:nvGrpSpPr>
              <p:grpSpPr>
                <a:xfrm>
                  <a:off x="2600768" y="1283341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1431" name="Rectangle 1430">
                    <a:extLst>
                      <a:ext uri="{FF2B5EF4-FFF2-40B4-BE49-F238E27FC236}">
                        <a16:creationId xmlns:a16="http://schemas.microsoft.com/office/drawing/2014/main" id="{11737994-3D18-4F19-A2A7-A758E0B213BE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2" name="Rectangle 1431">
                    <a:extLst>
                      <a:ext uri="{FF2B5EF4-FFF2-40B4-BE49-F238E27FC236}">
                        <a16:creationId xmlns:a16="http://schemas.microsoft.com/office/drawing/2014/main" id="{BF4D759E-3682-43FC-BC89-A862F995AA40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AFD9F185-498A-4CDF-BAC9-921F4193F0C8}"/>
                    </a:ext>
                  </a:extLst>
                </p:cNvPr>
                <p:cNvSpPr/>
                <p:nvPr/>
              </p:nvSpPr>
              <p:spPr>
                <a:xfrm>
                  <a:off x="2088647" y="1059810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0A5C89C6-7F47-44CB-BA89-52284FE775E4}"/>
                    </a:ext>
                  </a:extLst>
                </p:cNvPr>
                <p:cNvGrpSpPr/>
                <p:nvPr/>
              </p:nvGrpSpPr>
              <p:grpSpPr>
                <a:xfrm>
                  <a:off x="1582673" y="1901844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418" name="Group 1417">
                    <a:extLst>
                      <a:ext uri="{FF2B5EF4-FFF2-40B4-BE49-F238E27FC236}">
                        <a16:creationId xmlns:a16="http://schemas.microsoft.com/office/drawing/2014/main" id="{D0BA4D15-711F-4EF9-916D-3E996C0B9309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29" name="Rectangle 1428">
                      <a:extLst>
                        <a:ext uri="{FF2B5EF4-FFF2-40B4-BE49-F238E27FC236}">
                          <a16:creationId xmlns:a16="http://schemas.microsoft.com/office/drawing/2014/main" id="{4EB50C56-AB3A-417D-9915-69FCFB590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0" name="Rectangle 1429">
                      <a:extLst>
                        <a:ext uri="{FF2B5EF4-FFF2-40B4-BE49-F238E27FC236}">
                          <a16:creationId xmlns:a16="http://schemas.microsoft.com/office/drawing/2014/main" id="{7B1A115F-82CA-4D50-B8C7-5BF52B171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19" name="Group 1418">
                    <a:extLst>
                      <a:ext uri="{FF2B5EF4-FFF2-40B4-BE49-F238E27FC236}">
                        <a16:creationId xmlns:a16="http://schemas.microsoft.com/office/drawing/2014/main" id="{A33CB8CD-9B9D-4F7B-A6B5-EFFF920E2661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27" name="Rectangle 1426">
                      <a:extLst>
                        <a:ext uri="{FF2B5EF4-FFF2-40B4-BE49-F238E27FC236}">
                          <a16:creationId xmlns:a16="http://schemas.microsoft.com/office/drawing/2014/main" id="{5CDDB6E5-2A75-4C4C-B10D-64017DD9B9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Rectangle 1427">
                      <a:extLst>
                        <a:ext uri="{FF2B5EF4-FFF2-40B4-BE49-F238E27FC236}">
                          <a16:creationId xmlns:a16="http://schemas.microsoft.com/office/drawing/2014/main" id="{FEEBD266-0B34-4A8E-98AF-7F66C7770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0" name="Group 1419">
                    <a:extLst>
                      <a:ext uri="{FF2B5EF4-FFF2-40B4-BE49-F238E27FC236}">
                        <a16:creationId xmlns:a16="http://schemas.microsoft.com/office/drawing/2014/main" id="{C419CBDC-7B53-4DAF-8130-466F29381BA9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25" name="Rectangle 1424">
                      <a:extLst>
                        <a:ext uri="{FF2B5EF4-FFF2-40B4-BE49-F238E27FC236}">
                          <a16:creationId xmlns:a16="http://schemas.microsoft.com/office/drawing/2014/main" id="{F51DE8B4-740B-4DEB-9A23-92655012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Rectangle 1425">
                      <a:extLst>
                        <a:ext uri="{FF2B5EF4-FFF2-40B4-BE49-F238E27FC236}">
                          <a16:creationId xmlns:a16="http://schemas.microsoft.com/office/drawing/2014/main" id="{3BE9D75B-4E5C-48FB-878D-434835C0B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21" name="Group 1420">
                    <a:extLst>
                      <a:ext uri="{FF2B5EF4-FFF2-40B4-BE49-F238E27FC236}">
                        <a16:creationId xmlns:a16="http://schemas.microsoft.com/office/drawing/2014/main" id="{92F54125-4E30-456E-BA18-E634950D3DF2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23" name="Rectangle 1422">
                      <a:extLst>
                        <a:ext uri="{FF2B5EF4-FFF2-40B4-BE49-F238E27FC236}">
                          <a16:creationId xmlns:a16="http://schemas.microsoft.com/office/drawing/2014/main" id="{1EAE2B2A-3AB6-4ED2-88A5-AE2226552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4" name="Rectangle 1423">
                      <a:extLst>
                        <a:ext uri="{FF2B5EF4-FFF2-40B4-BE49-F238E27FC236}">
                          <a16:creationId xmlns:a16="http://schemas.microsoft.com/office/drawing/2014/main" id="{69D5F1DE-BC78-445F-B0FB-00862C0DA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675E861E-10C1-4AD4-8A64-BC9FBC82418D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4CBAF709-1A23-47E2-8BC4-56AB84E75DD0}"/>
                    </a:ext>
                  </a:extLst>
                </p:cNvPr>
                <p:cNvGrpSpPr/>
                <p:nvPr/>
              </p:nvGrpSpPr>
              <p:grpSpPr>
                <a:xfrm>
                  <a:off x="1582673" y="1704356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405" name="Group 1404">
                    <a:extLst>
                      <a:ext uri="{FF2B5EF4-FFF2-40B4-BE49-F238E27FC236}">
                        <a16:creationId xmlns:a16="http://schemas.microsoft.com/office/drawing/2014/main" id="{03FF121E-2984-4265-9DF3-D00C936A4562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4CFFDE15-B783-44FB-A1B9-8F835377F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7" name="Rectangle 1416">
                      <a:extLst>
                        <a:ext uri="{FF2B5EF4-FFF2-40B4-BE49-F238E27FC236}">
                          <a16:creationId xmlns:a16="http://schemas.microsoft.com/office/drawing/2014/main" id="{4C7F2FE5-2FD2-4EDD-BB69-2CD9644A5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FE0471AF-1C18-43B6-9FF6-211A0C3D0C43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94087BA4-BB33-4B92-9C5F-2D18E404D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5" name="Rectangle 1414">
                      <a:extLst>
                        <a:ext uri="{FF2B5EF4-FFF2-40B4-BE49-F238E27FC236}">
                          <a16:creationId xmlns:a16="http://schemas.microsoft.com/office/drawing/2014/main" id="{DE80A61A-DEB7-4ACE-99F8-C7757ECBE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07" name="Group 1406">
                    <a:extLst>
                      <a:ext uri="{FF2B5EF4-FFF2-40B4-BE49-F238E27FC236}">
                        <a16:creationId xmlns:a16="http://schemas.microsoft.com/office/drawing/2014/main" id="{3FA98815-EE9A-4C60-8733-39E811B8C007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12" name="Rectangle 1411">
                      <a:extLst>
                        <a:ext uri="{FF2B5EF4-FFF2-40B4-BE49-F238E27FC236}">
                          <a16:creationId xmlns:a16="http://schemas.microsoft.com/office/drawing/2014/main" id="{F2E631AF-B4B0-4026-BCB4-B2EB5C682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Rectangle 1412">
                      <a:extLst>
                        <a:ext uri="{FF2B5EF4-FFF2-40B4-BE49-F238E27FC236}">
                          <a16:creationId xmlns:a16="http://schemas.microsoft.com/office/drawing/2014/main" id="{1CE8CA11-6706-463B-BA7B-635457A4C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408" name="Group 1407">
                    <a:extLst>
                      <a:ext uri="{FF2B5EF4-FFF2-40B4-BE49-F238E27FC236}">
                        <a16:creationId xmlns:a16="http://schemas.microsoft.com/office/drawing/2014/main" id="{A1ADF38C-59A4-4912-9465-5D3BD1EC670E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10" name="Rectangle 1409">
                      <a:extLst>
                        <a:ext uri="{FF2B5EF4-FFF2-40B4-BE49-F238E27FC236}">
                          <a16:creationId xmlns:a16="http://schemas.microsoft.com/office/drawing/2014/main" id="{E8933EE0-2E37-42A5-B05E-E470F1428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Rectangle 1410">
                      <a:extLst>
                        <a:ext uri="{FF2B5EF4-FFF2-40B4-BE49-F238E27FC236}">
                          <a16:creationId xmlns:a16="http://schemas.microsoft.com/office/drawing/2014/main" id="{3BD20A1F-9789-4EB8-AAA3-D658FA834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409" name="Rectangle 1408">
                    <a:extLst>
                      <a:ext uri="{FF2B5EF4-FFF2-40B4-BE49-F238E27FC236}">
                        <a16:creationId xmlns:a16="http://schemas.microsoft.com/office/drawing/2014/main" id="{622C2619-2AAA-4DED-9EB5-4EC9F8970EFF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F91EB48B-3630-414B-9BB6-95E8A0E7001E}"/>
                    </a:ext>
                  </a:extLst>
                </p:cNvPr>
                <p:cNvGrpSpPr/>
                <p:nvPr/>
              </p:nvGrpSpPr>
              <p:grpSpPr>
                <a:xfrm>
                  <a:off x="1573206" y="1506867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92" name="Group 1391">
                    <a:extLst>
                      <a:ext uri="{FF2B5EF4-FFF2-40B4-BE49-F238E27FC236}">
                        <a16:creationId xmlns:a16="http://schemas.microsoft.com/office/drawing/2014/main" id="{70D2C786-9BF1-490E-B661-48F760DE6480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03" name="Rectangle 1402">
                      <a:extLst>
                        <a:ext uri="{FF2B5EF4-FFF2-40B4-BE49-F238E27FC236}">
                          <a16:creationId xmlns:a16="http://schemas.microsoft.com/office/drawing/2014/main" id="{4EADFA38-B1CF-4981-8DBF-3E5886F3A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Rectangle 1403">
                      <a:extLst>
                        <a:ext uri="{FF2B5EF4-FFF2-40B4-BE49-F238E27FC236}">
                          <a16:creationId xmlns:a16="http://schemas.microsoft.com/office/drawing/2014/main" id="{89572273-EEAA-4AFB-ADB5-A9DD0BB64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3" name="Group 1392">
                    <a:extLst>
                      <a:ext uri="{FF2B5EF4-FFF2-40B4-BE49-F238E27FC236}">
                        <a16:creationId xmlns:a16="http://schemas.microsoft.com/office/drawing/2014/main" id="{85F4C187-34FF-4645-B644-DE6E5E829B56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401" name="Rectangle 1400">
                      <a:extLst>
                        <a:ext uri="{FF2B5EF4-FFF2-40B4-BE49-F238E27FC236}">
                          <a16:creationId xmlns:a16="http://schemas.microsoft.com/office/drawing/2014/main" id="{45860193-71BC-4AEF-BFF3-C6EF39B39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2" name="Rectangle 1401">
                      <a:extLst>
                        <a:ext uri="{FF2B5EF4-FFF2-40B4-BE49-F238E27FC236}">
                          <a16:creationId xmlns:a16="http://schemas.microsoft.com/office/drawing/2014/main" id="{92F6430F-ABE2-4939-940D-9570C40A0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4" name="Group 1393">
                    <a:extLst>
                      <a:ext uri="{FF2B5EF4-FFF2-40B4-BE49-F238E27FC236}">
                        <a16:creationId xmlns:a16="http://schemas.microsoft.com/office/drawing/2014/main" id="{1883F24B-5CD7-46CF-AC10-31E34C83DBAF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99" name="Rectangle 1398">
                      <a:extLst>
                        <a:ext uri="{FF2B5EF4-FFF2-40B4-BE49-F238E27FC236}">
                          <a16:creationId xmlns:a16="http://schemas.microsoft.com/office/drawing/2014/main" id="{71363F49-7DB0-45BA-B666-DA23DBFB4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Rectangle 1399">
                      <a:extLst>
                        <a:ext uri="{FF2B5EF4-FFF2-40B4-BE49-F238E27FC236}">
                          <a16:creationId xmlns:a16="http://schemas.microsoft.com/office/drawing/2014/main" id="{FEEDA7AA-54C9-4CEE-B467-455B8EA17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5" name="Group 1394">
                    <a:extLst>
                      <a:ext uri="{FF2B5EF4-FFF2-40B4-BE49-F238E27FC236}">
                        <a16:creationId xmlns:a16="http://schemas.microsoft.com/office/drawing/2014/main" id="{F2C56517-B9B5-4769-98A7-0CACF11381F3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97" name="Rectangle 1396">
                      <a:extLst>
                        <a:ext uri="{FF2B5EF4-FFF2-40B4-BE49-F238E27FC236}">
                          <a16:creationId xmlns:a16="http://schemas.microsoft.com/office/drawing/2014/main" id="{CC8759EB-D597-471C-8647-0AD7199F8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Rectangle 1397">
                      <a:extLst>
                        <a:ext uri="{FF2B5EF4-FFF2-40B4-BE49-F238E27FC236}">
                          <a16:creationId xmlns:a16="http://schemas.microsoft.com/office/drawing/2014/main" id="{4B2E23FD-6F0F-4C72-9B11-B8FA988BE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96" name="Rectangle 1395">
                    <a:extLst>
                      <a:ext uri="{FF2B5EF4-FFF2-40B4-BE49-F238E27FC236}">
                        <a16:creationId xmlns:a16="http://schemas.microsoft.com/office/drawing/2014/main" id="{5448F31C-3C15-4F87-9A71-F80ED2CF92B8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1" name="Group 770">
                  <a:extLst>
                    <a:ext uri="{FF2B5EF4-FFF2-40B4-BE49-F238E27FC236}">
                      <a16:creationId xmlns:a16="http://schemas.microsoft.com/office/drawing/2014/main" id="{F31DF0E6-14D9-477A-9C01-008FA7B73729}"/>
                    </a:ext>
                  </a:extLst>
                </p:cNvPr>
                <p:cNvGrpSpPr/>
                <p:nvPr/>
              </p:nvGrpSpPr>
              <p:grpSpPr>
                <a:xfrm>
                  <a:off x="1585186" y="2099333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79" name="Group 1378">
                    <a:extLst>
                      <a:ext uri="{FF2B5EF4-FFF2-40B4-BE49-F238E27FC236}">
                        <a16:creationId xmlns:a16="http://schemas.microsoft.com/office/drawing/2014/main" id="{EF08D9D6-334E-4CF2-B3FE-4C7CA49603D9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90" name="Rectangle 1389">
                      <a:extLst>
                        <a:ext uri="{FF2B5EF4-FFF2-40B4-BE49-F238E27FC236}">
                          <a16:creationId xmlns:a16="http://schemas.microsoft.com/office/drawing/2014/main" id="{7210F26D-8548-4277-93E5-A4403B752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Rectangle 1390">
                      <a:extLst>
                        <a:ext uri="{FF2B5EF4-FFF2-40B4-BE49-F238E27FC236}">
                          <a16:creationId xmlns:a16="http://schemas.microsoft.com/office/drawing/2014/main" id="{674F10C0-316C-4C37-B0CD-1266C8AEE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80" name="Group 1379">
                    <a:extLst>
                      <a:ext uri="{FF2B5EF4-FFF2-40B4-BE49-F238E27FC236}">
                        <a16:creationId xmlns:a16="http://schemas.microsoft.com/office/drawing/2014/main" id="{F0FA497D-EDEB-4F84-89AB-3A9A8A3859A6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88" name="Rectangle 1387">
                      <a:extLst>
                        <a:ext uri="{FF2B5EF4-FFF2-40B4-BE49-F238E27FC236}">
                          <a16:creationId xmlns:a16="http://schemas.microsoft.com/office/drawing/2014/main" id="{FCE00A2C-B858-40C0-B627-A56C2B9867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9" name="Rectangle 1388">
                      <a:extLst>
                        <a:ext uri="{FF2B5EF4-FFF2-40B4-BE49-F238E27FC236}">
                          <a16:creationId xmlns:a16="http://schemas.microsoft.com/office/drawing/2014/main" id="{B21325C7-9A57-42C0-A768-5C8D3DDB4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81" name="Group 1380">
                    <a:extLst>
                      <a:ext uri="{FF2B5EF4-FFF2-40B4-BE49-F238E27FC236}">
                        <a16:creationId xmlns:a16="http://schemas.microsoft.com/office/drawing/2014/main" id="{539BA7B9-282C-40D2-8AC1-C477F002EA84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86" name="Rectangle 1385">
                      <a:extLst>
                        <a:ext uri="{FF2B5EF4-FFF2-40B4-BE49-F238E27FC236}">
                          <a16:creationId xmlns:a16="http://schemas.microsoft.com/office/drawing/2014/main" id="{C138A6FD-B5D7-462E-87D2-04AA7FA0E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7" name="Rectangle 1386">
                      <a:extLst>
                        <a:ext uri="{FF2B5EF4-FFF2-40B4-BE49-F238E27FC236}">
                          <a16:creationId xmlns:a16="http://schemas.microsoft.com/office/drawing/2014/main" id="{7B5D07CA-EAED-40DC-A62F-E73FBBDF4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82" name="Group 1381">
                    <a:extLst>
                      <a:ext uri="{FF2B5EF4-FFF2-40B4-BE49-F238E27FC236}">
                        <a16:creationId xmlns:a16="http://schemas.microsoft.com/office/drawing/2014/main" id="{F28681A5-0982-4CB6-92B9-DE6D7FF6B446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84" name="Rectangle 1383">
                      <a:extLst>
                        <a:ext uri="{FF2B5EF4-FFF2-40B4-BE49-F238E27FC236}">
                          <a16:creationId xmlns:a16="http://schemas.microsoft.com/office/drawing/2014/main" id="{FD6EE1A0-CB23-42E0-96D8-ECAE37A75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Rectangle 1384">
                      <a:extLst>
                        <a:ext uri="{FF2B5EF4-FFF2-40B4-BE49-F238E27FC236}">
                          <a16:creationId xmlns:a16="http://schemas.microsoft.com/office/drawing/2014/main" id="{71AF9F98-2F68-471E-8BAD-EEB12C55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270278ED-2A82-4F2D-83C4-3AAC2A2E5100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2" name="Group 771">
                  <a:extLst>
                    <a:ext uri="{FF2B5EF4-FFF2-40B4-BE49-F238E27FC236}">
                      <a16:creationId xmlns:a16="http://schemas.microsoft.com/office/drawing/2014/main" id="{8366CDAA-E446-401E-95FC-DC083BB6EEB6}"/>
                    </a:ext>
                  </a:extLst>
                </p:cNvPr>
                <p:cNvGrpSpPr/>
                <p:nvPr/>
              </p:nvGrpSpPr>
              <p:grpSpPr>
                <a:xfrm>
                  <a:off x="1582673" y="2296820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66" name="Group 1365">
                    <a:extLst>
                      <a:ext uri="{FF2B5EF4-FFF2-40B4-BE49-F238E27FC236}">
                        <a16:creationId xmlns:a16="http://schemas.microsoft.com/office/drawing/2014/main" id="{E85FF869-179B-40B0-B2EF-AA6F4AE78476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77" name="Rectangle 1376">
                      <a:extLst>
                        <a:ext uri="{FF2B5EF4-FFF2-40B4-BE49-F238E27FC236}">
                          <a16:creationId xmlns:a16="http://schemas.microsoft.com/office/drawing/2014/main" id="{7750B5C4-71C8-433C-894D-FCE34D39F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Rectangle 1377">
                      <a:extLst>
                        <a:ext uri="{FF2B5EF4-FFF2-40B4-BE49-F238E27FC236}">
                          <a16:creationId xmlns:a16="http://schemas.microsoft.com/office/drawing/2014/main" id="{FA18EF70-0915-4DB5-B98A-D86598981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67" name="Group 1366">
                    <a:extLst>
                      <a:ext uri="{FF2B5EF4-FFF2-40B4-BE49-F238E27FC236}">
                        <a16:creationId xmlns:a16="http://schemas.microsoft.com/office/drawing/2014/main" id="{9FA9D004-6D31-4E38-B52F-017AEB16518E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75" name="Rectangle 1374">
                      <a:extLst>
                        <a:ext uri="{FF2B5EF4-FFF2-40B4-BE49-F238E27FC236}">
                          <a16:creationId xmlns:a16="http://schemas.microsoft.com/office/drawing/2014/main" id="{559E7EDE-5CE7-4389-96F7-256D325B66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Rectangle 1375">
                      <a:extLst>
                        <a:ext uri="{FF2B5EF4-FFF2-40B4-BE49-F238E27FC236}">
                          <a16:creationId xmlns:a16="http://schemas.microsoft.com/office/drawing/2014/main" id="{17F3FEF9-B01A-4C75-A179-14422FE04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68" name="Group 1367">
                    <a:extLst>
                      <a:ext uri="{FF2B5EF4-FFF2-40B4-BE49-F238E27FC236}">
                        <a16:creationId xmlns:a16="http://schemas.microsoft.com/office/drawing/2014/main" id="{A991FA00-ED4C-4E9F-AB43-2D025E4B6438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73" name="Rectangle 1372">
                      <a:extLst>
                        <a:ext uri="{FF2B5EF4-FFF2-40B4-BE49-F238E27FC236}">
                          <a16:creationId xmlns:a16="http://schemas.microsoft.com/office/drawing/2014/main" id="{1B126A9F-00DC-4305-84BB-CBF24110AE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4" name="Rectangle 1373">
                      <a:extLst>
                        <a:ext uri="{FF2B5EF4-FFF2-40B4-BE49-F238E27FC236}">
                          <a16:creationId xmlns:a16="http://schemas.microsoft.com/office/drawing/2014/main" id="{167798A2-C268-4B62-A556-380C58299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69" name="Group 1368">
                    <a:extLst>
                      <a:ext uri="{FF2B5EF4-FFF2-40B4-BE49-F238E27FC236}">
                        <a16:creationId xmlns:a16="http://schemas.microsoft.com/office/drawing/2014/main" id="{36B76101-4A28-4746-87E2-1A3239301B1D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71" name="Rectangle 1370">
                      <a:extLst>
                        <a:ext uri="{FF2B5EF4-FFF2-40B4-BE49-F238E27FC236}">
                          <a16:creationId xmlns:a16="http://schemas.microsoft.com/office/drawing/2014/main" id="{2A7F7C4C-4F35-4378-82DD-4F4232673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Rectangle 1371">
                      <a:extLst>
                        <a:ext uri="{FF2B5EF4-FFF2-40B4-BE49-F238E27FC236}">
                          <a16:creationId xmlns:a16="http://schemas.microsoft.com/office/drawing/2014/main" id="{DF91B2EE-EF15-4BB3-9A1B-01F63ED88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EB30CA29-79AB-4F36-B182-B6DD6543B4CC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3" name="Group 772">
                  <a:extLst>
                    <a:ext uri="{FF2B5EF4-FFF2-40B4-BE49-F238E27FC236}">
                      <a16:creationId xmlns:a16="http://schemas.microsoft.com/office/drawing/2014/main" id="{9DF0E94F-1710-4891-82BC-D4C302C8CAF4}"/>
                    </a:ext>
                  </a:extLst>
                </p:cNvPr>
                <p:cNvGrpSpPr/>
                <p:nvPr/>
              </p:nvGrpSpPr>
              <p:grpSpPr>
                <a:xfrm>
                  <a:off x="1582673" y="2511144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53" name="Group 1352">
                    <a:extLst>
                      <a:ext uri="{FF2B5EF4-FFF2-40B4-BE49-F238E27FC236}">
                        <a16:creationId xmlns:a16="http://schemas.microsoft.com/office/drawing/2014/main" id="{2A32DF1E-A90C-4E47-8C46-696DEEC3863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64" name="Rectangle 1363">
                      <a:extLst>
                        <a:ext uri="{FF2B5EF4-FFF2-40B4-BE49-F238E27FC236}">
                          <a16:creationId xmlns:a16="http://schemas.microsoft.com/office/drawing/2014/main" id="{0132364C-FE0B-4179-BDAA-34B7BA2158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Rectangle 1364">
                      <a:extLst>
                        <a:ext uri="{FF2B5EF4-FFF2-40B4-BE49-F238E27FC236}">
                          <a16:creationId xmlns:a16="http://schemas.microsoft.com/office/drawing/2014/main" id="{178E7770-EEA3-4651-81B0-C58A1529E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54" name="Group 1353">
                    <a:extLst>
                      <a:ext uri="{FF2B5EF4-FFF2-40B4-BE49-F238E27FC236}">
                        <a16:creationId xmlns:a16="http://schemas.microsoft.com/office/drawing/2014/main" id="{09A082B6-093F-4180-83BA-4A6B57BFBA67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62" name="Rectangle 1361">
                      <a:extLst>
                        <a:ext uri="{FF2B5EF4-FFF2-40B4-BE49-F238E27FC236}">
                          <a16:creationId xmlns:a16="http://schemas.microsoft.com/office/drawing/2014/main" id="{03BD33B6-96F3-416D-BF86-AC2C16DA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Rectangle 1362">
                      <a:extLst>
                        <a:ext uri="{FF2B5EF4-FFF2-40B4-BE49-F238E27FC236}">
                          <a16:creationId xmlns:a16="http://schemas.microsoft.com/office/drawing/2014/main" id="{80840474-D2BB-43BA-A9E9-FD3F6D4B8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55" name="Group 1354">
                    <a:extLst>
                      <a:ext uri="{FF2B5EF4-FFF2-40B4-BE49-F238E27FC236}">
                        <a16:creationId xmlns:a16="http://schemas.microsoft.com/office/drawing/2014/main" id="{9A135109-107D-4A10-9AF7-B27DF4EF71BD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DA329658-B15F-4D04-8C07-B59BB9265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1" name="Rectangle 1360">
                      <a:extLst>
                        <a:ext uri="{FF2B5EF4-FFF2-40B4-BE49-F238E27FC236}">
                          <a16:creationId xmlns:a16="http://schemas.microsoft.com/office/drawing/2014/main" id="{66E1C973-CF60-4182-914B-3CCD7E810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56" name="Group 1355">
                    <a:extLst>
                      <a:ext uri="{FF2B5EF4-FFF2-40B4-BE49-F238E27FC236}">
                        <a16:creationId xmlns:a16="http://schemas.microsoft.com/office/drawing/2014/main" id="{A050704D-6088-4F81-87E2-1DE99FA20FDF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58" name="Rectangle 1357">
                      <a:extLst>
                        <a:ext uri="{FF2B5EF4-FFF2-40B4-BE49-F238E27FC236}">
                          <a16:creationId xmlns:a16="http://schemas.microsoft.com/office/drawing/2014/main" id="{8CC35B7D-FD21-4541-9304-DD1C3E773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892D6E5E-A100-4202-B3D3-265610938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57" name="Rectangle 1356">
                    <a:extLst>
                      <a:ext uri="{FF2B5EF4-FFF2-40B4-BE49-F238E27FC236}">
                        <a16:creationId xmlns:a16="http://schemas.microsoft.com/office/drawing/2014/main" id="{51210021-FE4D-412B-8C8B-472A249DD767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4" name="Group 773">
                  <a:extLst>
                    <a:ext uri="{FF2B5EF4-FFF2-40B4-BE49-F238E27FC236}">
                      <a16:creationId xmlns:a16="http://schemas.microsoft.com/office/drawing/2014/main" id="{07292850-C9E0-4839-920C-2F755DF97F2E}"/>
                    </a:ext>
                  </a:extLst>
                </p:cNvPr>
                <p:cNvGrpSpPr/>
                <p:nvPr/>
              </p:nvGrpSpPr>
              <p:grpSpPr>
                <a:xfrm>
                  <a:off x="1582673" y="2706558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40" name="Group 1339">
                    <a:extLst>
                      <a:ext uri="{FF2B5EF4-FFF2-40B4-BE49-F238E27FC236}">
                        <a16:creationId xmlns:a16="http://schemas.microsoft.com/office/drawing/2014/main" id="{35CE60C3-844D-4F15-B16B-EE28D7EB1EC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51" name="Rectangle 1350">
                      <a:extLst>
                        <a:ext uri="{FF2B5EF4-FFF2-40B4-BE49-F238E27FC236}">
                          <a16:creationId xmlns:a16="http://schemas.microsoft.com/office/drawing/2014/main" id="{AC8D5AB5-71DF-4278-AFAC-AB5BDE7C1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Rectangle 1351">
                      <a:extLst>
                        <a:ext uri="{FF2B5EF4-FFF2-40B4-BE49-F238E27FC236}">
                          <a16:creationId xmlns:a16="http://schemas.microsoft.com/office/drawing/2014/main" id="{3C95156C-832A-4EC6-9259-2AE6EE86D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41" name="Group 1340">
                    <a:extLst>
                      <a:ext uri="{FF2B5EF4-FFF2-40B4-BE49-F238E27FC236}">
                        <a16:creationId xmlns:a16="http://schemas.microsoft.com/office/drawing/2014/main" id="{4F57ACE5-E7FE-4CF7-9A60-A0615D4E030C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49" name="Rectangle 1348">
                      <a:extLst>
                        <a:ext uri="{FF2B5EF4-FFF2-40B4-BE49-F238E27FC236}">
                          <a16:creationId xmlns:a16="http://schemas.microsoft.com/office/drawing/2014/main" id="{56716C6F-43AC-4697-8657-4066A8686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Rectangle 1349">
                      <a:extLst>
                        <a:ext uri="{FF2B5EF4-FFF2-40B4-BE49-F238E27FC236}">
                          <a16:creationId xmlns:a16="http://schemas.microsoft.com/office/drawing/2014/main" id="{2BB78A6E-055B-48D7-9984-72EF266C5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42" name="Group 1341">
                    <a:extLst>
                      <a:ext uri="{FF2B5EF4-FFF2-40B4-BE49-F238E27FC236}">
                        <a16:creationId xmlns:a16="http://schemas.microsoft.com/office/drawing/2014/main" id="{642DE977-F843-4C17-A0D6-14F7397B5A6C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47" name="Rectangle 1346">
                      <a:extLst>
                        <a:ext uri="{FF2B5EF4-FFF2-40B4-BE49-F238E27FC236}">
                          <a16:creationId xmlns:a16="http://schemas.microsoft.com/office/drawing/2014/main" id="{65DF277A-53E5-4DE4-959F-59786C6FF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AA0BAE77-4E71-44A5-AE7D-6C276D626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43" name="Group 1342">
                    <a:extLst>
                      <a:ext uri="{FF2B5EF4-FFF2-40B4-BE49-F238E27FC236}">
                        <a16:creationId xmlns:a16="http://schemas.microsoft.com/office/drawing/2014/main" id="{8F28350B-B640-42BD-8F08-040FFC4C4E3B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45" name="Rectangle 1344">
                      <a:extLst>
                        <a:ext uri="{FF2B5EF4-FFF2-40B4-BE49-F238E27FC236}">
                          <a16:creationId xmlns:a16="http://schemas.microsoft.com/office/drawing/2014/main" id="{C2AB75BD-3D72-4677-88BE-E1B1D0C79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Rectangle 1345">
                      <a:extLst>
                        <a:ext uri="{FF2B5EF4-FFF2-40B4-BE49-F238E27FC236}">
                          <a16:creationId xmlns:a16="http://schemas.microsoft.com/office/drawing/2014/main" id="{0B58BB15-DD3C-4CB2-AE54-A0B5698C5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EF4B60A3-68D0-4137-ABE8-1D924AF18684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774">
                  <a:extLst>
                    <a:ext uri="{FF2B5EF4-FFF2-40B4-BE49-F238E27FC236}">
                      <a16:creationId xmlns:a16="http://schemas.microsoft.com/office/drawing/2014/main" id="{63060CE5-7DE2-4B0C-BCA8-A78F394B7EDA}"/>
                    </a:ext>
                  </a:extLst>
                </p:cNvPr>
                <p:cNvGrpSpPr/>
                <p:nvPr/>
              </p:nvGrpSpPr>
              <p:grpSpPr>
                <a:xfrm>
                  <a:off x="1582673" y="2915326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06B191F0-C38F-4B3E-BE75-4F3059F1C6E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38" name="Rectangle 1337">
                      <a:extLst>
                        <a:ext uri="{FF2B5EF4-FFF2-40B4-BE49-F238E27FC236}">
                          <a16:creationId xmlns:a16="http://schemas.microsoft.com/office/drawing/2014/main" id="{F61870A9-CF2B-4CC1-85B6-77BCF433E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Rectangle 1338">
                      <a:extLst>
                        <a:ext uri="{FF2B5EF4-FFF2-40B4-BE49-F238E27FC236}">
                          <a16:creationId xmlns:a16="http://schemas.microsoft.com/office/drawing/2014/main" id="{BF953334-C9D1-4634-8020-B4DC0D879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5754E691-547F-4257-AA0D-20DE9800F3B1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36" name="Rectangle 1335">
                      <a:extLst>
                        <a:ext uri="{FF2B5EF4-FFF2-40B4-BE49-F238E27FC236}">
                          <a16:creationId xmlns:a16="http://schemas.microsoft.com/office/drawing/2014/main" id="{F70FEDF0-24D9-4AF8-9488-908538C7F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Rectangle 1336">
                      <a:extLst>
                        <a:ext uri="{FF2B5EF4-FFF2-40B4-BE49-F238E27FC236}">
                          <a16:creationId xmlns:a16="http://schemas.microsoft.com/office/drawing/2014/main" id="{7859DD3A-44D4-404F-99B5-BE3E25A0D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29" name="Group 1328">
                    <a:extLst>
                      <a:ext uri="{FF2B5EF4-FFF2-40B4-BE49-F238E27FC236}">
                        <a16:creationId xmlns:a16="http://schemas.microsoft.com/office/drawing/2014/main" id="{444B7E06-7783-4266-885E-6964FE7EC907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34" name="Rectangle 1333">
                      <a:extLst>
                        <a:ext uri="{FF2B5EF4-FFF2-40B4-BE49-F238E27FC236}">
                          <a16:creationId xmlns:a16="http://schemas.microsoft.com/office/drawing/2014/main" id="{7EDA35AC-24DC-47F5-A2DF-E9FBB6947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5" name="Rectangle 1334">
                      <a:extLst>
                        <a:ext uri="{FF2B5EF4-FFF2-40B4-BE49-F238E27FC236}">
                          <a16:creationId xmlns:a16="http://schemas.microsoft.com/office/drawing/2014/main" id="{95B9E716-6226-4E45-A05E-4A7E5BC4E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756F2EA0-90D5-41B2-BCB7-7CD07DA32CBD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32" name="Rectangle 1331">
                      <a:extLst>
                        <a:ext uri="{FF2B5EF4-FFF2-40B4-BE49-F238E27FC236}">
                          <a16:creationId xmlns:a16="http://schemas.microsoft.com/office/drawing/2014/main" id="{5CC8AACD-27DA-4179-A728-A40592F0C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Rectangle 1332">
                      <a:extLst>
                        <a:ext uri="{FF2B5EF4-FFF2-40B4-BE49-F238E27FC236}">
                          <a16:creationId xmlns:a16="http://schemas.microsoft.com/office/drawing/2014/main" id="{EC312D45-031C-4E63-BCA8-776261866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03247599-72CD-40F5-9802-4316AF0A0319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6" name="Group 775">
                  <a:extLst>
                    <a:ext uri="{FF2B5EF4-FFF2-40B4-BE49-F238E27FC236}">
                      <a16:creationId xmlns:a16="http://schemas.microsoft.com/office/drawing/2014/main" id="{52C295A7-E785-43DB-9F82-EE9E79936430}"/>
                    </a:ext>
                  </a:extLst>
                </p:cNvPr>
                <p:cNvGrpSpPr/>
                <p:nvPr/>
              </p:nvGrpSpPr>
              <p:grpSpPr>
                <a:xfrm>
                  <a:off x="1582673" y="3129649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14" name="Group 1313">
                    <a:extLst>
                      <a:ext uri="{FF2B5EF4-FFF2-40B4-BE49-F238E27FC236}">
                        <a16:creationId xmlns:a16="http://schemas.microsoft.com/office/drawing/2014/main" id="{9F7939F5-7955-4460-B5E5-35777CF997DD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25" name="Rectangle 1324">
                      <a:extLst>
                        <a:ext uri="{FF2B5EF4-FFF2-40B4-BE49-F238E27FC236}">
                          <a16:creationId xmlns:a16="http://schemas.microsoft.com/office/drawing/2014/main" id="{DF9987D1-CA53-4E55-BAE5-840898F4A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6" name="Rectangle 1325">
                      <a:extLst>
                        <a:ext uri="{FF2B5EF4-FFF2-40B4-BE49-F238E27FC236}">
                          <a16:creationId xmlns:a16="http://schemas.microsoft.com/office/drawing/2014/main" id="{04228F03-E35A-43EF-90A0-12898A039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5" name="Group 1314">
                    <a:extLst>
                      <a:ext uri="{FF2B5EF4-FFF2-40B4-BE49-F238E27FC236}">
                        <a16:creationId xmlns:a16="http://schemas.microsoft.com/office/drawing/2014/main" id="{B835ABC4-02DF-48BB-8644-0377908DC44E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23" name="Rectangle 1322">
                      <a:extLst>
                        <a:ext uri="{FF2B5EF4-FFF2-40B4-BE49-F238E27FC236}">
                          <a16:creationId xmlns:a16="http://schemas.microsoft.com/office/drawing/2014/main" id="{69A54499-868B-43A5-8ABA-CB2C8B408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Rectangle 1323">
                      <a:extLst>
                        <a:ext uri="{FF2B5EF4-FFF2-40B4-BE49-F238E27FC236}">
                          <a16:creationId xmlns:a16="http://schemas.microsoft.com/office/drawing/2014/main" id="{0240F342-AD4A-4173-8D74-8A4C564ED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6" name="Group 1315">
                    <a:extLst>
                      <a:ext uri="{FF2B5EF4-FFF2-40B4-BE49-F238E27FC236}">
                        <a16:creationId xmlns:a16="http://schemas.microsoft.com/office/drawing/2014/main" id="{3C0D90D9-B9E9-439D-BC3B-A035C84D3E6C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21" name="Rectangle 1320">
                      <a:extLst>
                        <a:ext uri="{FF2B5EF4-FFF2-40B4-BE49-F238E27FC236}">
                          <a16:creationId xmlns:a16="http://schemas.microsoft.com/office/drawing/2014/main" id="{2525CD76-45B3-4CDD-8AD5-515289C77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Rectangle 1321">
                      <a:extLst>
                        <a:ext uri="{FF2B5EF4-FFF2-40B4-BE49-F238E27FC236}">
                          <a16:creationId xmlns:a16="http://schemas.microsoft.com/office/drawing/2014/main" id="{126CDD00-7942-4FF3-82FA-FFE045C7D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7" name="Group 1316">
                    <a:extLst>
                      <a:ext uri="{FF2B5EF4-FFF2-40B4-BE49-F238E27FC236}">
                        <a16:creationId xmlns:a16="http://schemas.microsoft.com/office/drawing/2014/main" id="{EAC38DE5-606D-4CA6-B7BD-37214CF19F52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19" name="Rectangle 1318">
                      <a:extLst>
                        <a:ext uri="{FF2B5EF4-FFF2-40B4-BE49-F238E27FC236}">
                          <a16:creationId xmlns:a16="http://schemas.microsoft.com/office/drawing/2014/main" id="{A0EB61E1-3765-41C5-B58C-F236C73C3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Rectangle 1319">
                      <a:extLst>
                        <a:ext uri="{FF2B5EF4-FFF2-40B4-BE49-F238E27FC236}">
                          <a16:creationId xmlns:a16="http://schemas.microsoft.com/office/drawing/2014/main" id="{805F089E-0DD2-42E1-AE95-453BBEA87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18" name="Rectangle 1317">
                    <a:extLst>
                      <a:ext uri="{FF2B5EF4-FFF2-40B4-BE49-F238E27FC236}">
                        <a16:creationId xmlns:a16="http://schemas.microsoft.com/office/drawing/2014/main" id="{6C1EBF53-A82B-4900-BD69-18734CD441BE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7" name="Group 776">
                  <a:extLst>
                    <a:ext uri="{FF2B5EF4-FFF2-40B4-BE49-F238E27FC236}">
                      <a16:creationId xmlns:a16="http://schemas.microsoft.com/office/drawing/2014/main" id="{4AF382E5-0450-4F57-8269-D20B48596483}"/>
                    </a:ext>
                  </a:extLst>
                </p:cNvPr>
                <p:cNvGrpSpPr/>
                <p:nvPr/>
              </p:nvGrpSpPr>
              <p:grpSpPr>
                <a:xfrm>
                  <a:off x="1582673" y="3341895"/>
                  <a:ext cx="2295105" cy="197491"/>
                  <a:chOff x="1582673" y="1480828"/>
                  <a:chExt cx="2295105" cy="197491"/>
                </a:xfrm>
              </p:grpSpPr>
              <p:grpSp>
                <p:nvGrpSpPr>
                  <p:cNvPr id="1301" name="Group 1300">
                    <a:extLst>
                      <a:ext uri="{FF2B5EF4-FFF2-40B4-BE49-F238E27FC236}">
                        <a16:creationId xmlns:a16="http://schemas.microsoft.com/office/drawing/2014/main" id="{0E23AC60-EBD5-46C0-AFA8-4442E2FA1416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12" name="Rectangle 1311">
                      <a:extLst>
                        <a:ext uri="{FF2B5EF4-FFF2-40B4-BE49-F238E27FC236}">
                          <a16:creationId xmlns:a16="http://schemas.microsoft.com/office/drawing/2014/main" id="{BCC7AC46-7F61-4981-89A8-6B01D8315A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3" name="Rectangle 1312">
                      <a:extLst>
                        <a:ext uri="{FF2B5EF4-FFF2-40B4-BE49-F238E27FC236}">
                          <a16:creationId xmlns:a16="http://schemas.microsoft.com/office/drawing/2014/main" id="{78A03763-A8F9-418C-97B4-9F5A90AE3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02" name="Group 1301">
                    <a:extLst>
                      <a:ext uri="{FF2B5EF4-FFF2-40B4-BE49-F238E27FC236}">
                        <a16:creationId xmlns:a16="http://schemas.microsoft.com/office/drawing/2014/main" id="{558F7135-8262-481C-B460-85DFDEF4FF35}"/>
                      </a:ext>
                    </a:extLst>
                  </p:cNvPr>
                  <p:cNvGrpSpPr/>
                  <p:nvPr/>
                </p:nvGrpSpPr>
                <p:grpSpPr>
                  <a:xfrm>
                    <a:off x="2090453" y="1480830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10" name="Rectangle 1309">
                      <a:extLst>
                        <a:ext uri="{FF2B5EF4-FFF2-40B4-BE49-F238E27FC236}">
                          <a16:creationId xmlns:a16="http://schemas.microsoft.com/office/drawing/2014/main" id="{A6CAA765-6421-4D56-8AE1-70CAD0C41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Rectangle 1310">
                      <a:extLst>
                        <a:ext uri="{FF2B5EF4-FFF2-40B4-BE49-F238E27FC236}">
                          <a16:creationId xmlns:a16="http://schemas.microsoft.com/office/drawing/2014/main" id="{DFC651A3-67B4-4027-B9BA-4F91A580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73565C7C-85DA-48D1-9D22-8641450C3FBB}"/>
                      </a:ext>
                    </a:extLst>
                  </p:cNvPr>
                  <p:cNvGrpSpPr/>
                  <p:nvPr/>
                </p:nvGrpSpPr>
                <p:grpSpPr>
                  <a:xfrm>
                    <a:off x="2600768" y="1480829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08" name="Rectangle 1307">
                      <a:extLst>
                        <a:ext uri="{FF2B5EF4-FFF2-40B4-BE49-F238E27FC236}">
                          <a16:creationId xmlns:a16="http://schemas.microsoft.com/office/drawing/2014/main" id="{75962049-E7F6-4145-B857-AAAA298EA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Rectangle 1308">
                      <a:extLst>
                        <a:ext uri="{FF2B5EF4-FFF2-40B4-BE49-F238E27FC236}">
                          <a16:creationId xmlns:a16="http://schemas.microsoft.com/office/drawing/2014/main" id="{D43A6545-0BA4-4A45-A153-29FF0E96E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04" name="Group 1303">
                    <a:extLst>
                      <a:ext uri="{FF2B5EF4-FFF2-40B4-BE49-F238E27FC236}">
                        <a16:creationId xmlns:a16="http://schemas.microsoft.com/office/drawing/2014/main" id="{6F9E37F1-A010-4A27-A05F-983D86051A27}"/>
                      </a:ext>
                    </a:extLst>
                  </p:cNvPr>
                  <p:cNvGrpSpPr/>
                  <p:nvPr/>
                </p:nvGrpSpPr>
                <p:grpSpPr>
                  <a:xfrm>
                    <a:off x="3121715" y="1480828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1306" name="Rectangle 1305">
                      <a:extLst>
                        <a:ext uri="{FF2B5EF4-FFF2-40B4-BE49-F238E27FC236}">
                          <a16:creationId xmlns:a16="http://schemas.microsoft.com/office/drawing/2014/main" id="{01599B4D-EF19-47AA-A1D3-3BB1B4DAF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7" name="Rectangle 1306">
                      <a:extLst>
                        <a:ext uri="{FF2B5EF4-FFF2-40B4-BE49-F238E27FC236}">
                          <a16:creationId xmlns:a16="http://schemas.microsoft.com/office/drawing/2014/main" id="{4ADFBA83-ED95-4DAC-AED8-AD22C2656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C8350B5C-9193-4C5A-AAB4-06E77EC377F8}"/>
                      </a:ext>
                    </a:extLst>
                  </p:cNvPr>
                  <p:cNvSpPr/>
                  <p:nvPr/>
                </p:nvSpPr>
                <p:spPr>
                  <a:xfrm>
                    <a:off x="3626961" y="1480828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8" name="Group 777">
                  <a:extLst>
                    <a:ext uri="{FF2B5EF4-FFF2-40B4-BE49-F238E27FC236}">
                      <a16:creationId xmlns:a16="http://schemas.microsoft.com/office/drawing/2014/main" id="{D21F430A-4F0D-42FE-B3E7-6A5FBAB1C73F}"/>
                    </a:ext>
                  </a:extLst>
                </p:cNvPr>
                <p:cNvGrpSpPr/>
                <p:nvPr/>
              </p:nvGrpSpPr>
              <p:grpSpPr>
                <a:xfrm>
                  <a:off x="1582673" y="355319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273" name="Group 1272">
                    <a:extLst>
                      <a:ext uri="{FF2B5EF4-FFF2-40B4-BE49-F238E27FC236}">
                        <a16:creationId xmlns:a16="http://schemas.microsoft.com/office/drawing/2014/main" id="{57AEAB84-CEF0-43EB-AC60-DBCE2973FAC8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88" name="Group 1287">
                      <a:extLst>
                        <a:ext uri="{FF2B5EF4-FFF2-40B4-BE49-F238E27FC236}">
                          <a16:creationId xmlns:a16="http://schemas.microsoft.com/office/drawing/2014/main" id="{8AA03FF2-20A3-451B-9E1F-F22A3C2B01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99" name="Rectangle 1298">
                        <a:extLst>
                          <a:ext uri="{FF2B5EF4-FFF2-40B4-BE49-F238E27FC236}">
                            <a16:creationId xmlns:a16="http://schemas.microsoft.com/office/drawing/2014/main" id="{4A823F83-D259-4637-A46F-6EB924F776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0" name="Rectangle 1299">
                        <a:extLst>
                          <a:ext uri="{FF2B5EF4-FFF2-40B4-BE49-F238E27FC236}">
                            <a16:creationId xmlns:a16="http://schemas.microsoft.com/office/drawing/2014/main" id="{22D11EF8-26F3-4190-B185-8EDC60B26C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9" name="Group 1288">
                      <a:extLst>
                        <a:ext uri="{FF2B5EF4-FFF2-40B4-BE49-F238E27FC236}">
                          <a16:creationId xmlns:a16="http://schemas.microsoft.com/office/drawing/2014/main" id="{5591E904-CEAD-49A2-BCDD-DB6FF9C319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97" name="Rectangle 1296">
                        <a:extLst>
                          <a:ext uri="{FF2B5EF4-FFF2-40B4-BE49-F238E27FC236}">
                            <a16:creationId xmlns:a16="http://schemas.microsoft.com/office/drawing/2014/main" id="{E9BBB8C8-A449-46B2-8B00-26C6F03D3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8" name="Rectangle 1297">
                        <a:extLst>
                          <a:ext uri="{FF2B5EF4-FFF2-40B4-BE49-F238E27FC236}">
                            <a16:creationId xmlns:a16="http://schemas.microsoft.com/office/drawing/2014/main" id="{48DF05FC-7C45-4931-B6C1-C3F368CAC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90" name="Group 1289">
                      <a:extLst>
                        <a:ext uri="{FF2B5EF4-FFF2-40B4-BE49-F238E27FC236}">
                          <a16:creationId xmlns:a16="http://schemas.microsoft.com/office/drawing/2014/main" id="{3EB56D45-C697-4585-94F1-19F5449655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95" name="Rectangle 1294">
                        <a:extLst>
                          <a:ext uri="{FF2B5EF4-FFF2-40B4-BE49-F238E27FC236}">
                            <a16:creationId xmlns:a16="http://schemas.microsoft.com/office/drawing/2014/main" id="{8DE48B92-F3F2-43D8-8111-1E281A89E0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6" name="Rectangle 1295">
                        <a:extLst>
                          <a:ext uri="{FF2B5EF4-FFF2-40B4-BE49-F238E27FC236}">
                            <a16:creationId xmlns:a16="http://schemas.microsoft.com/office/drawing/2014/main" id="{6EA6710D-56D2-401A-87C8-5E118A07A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91" name="Group 1290">
                      <a:extLst>
                        <a:ext uri="{FF2B5EF4-FFF2-40B4-BE49-F238E27FC236}">
                          <a16:creationId xmlns:a16="http://schemas.microsoft.com/office/drawing/2014/main" id="{9E981F66-A872-44CE-8EBB-5645AA53C1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93" name="Rectangle 1292">
                        <a:extLst>
                          <a:ext uri="{FF2B5EF4-FFF2-40B4-BE49-F238E27FC236}">
                            <a16:creationId xmlns:a16="http://schemas.microsoft.com/office/drawing/2014/main" id="{AC162512-7D5F-413D-9DFC-0C3F3FA37C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4" name="Rectangle 1293">
                        <a:extLst>
                          <a:ext uri="{FF2B5EF4-FFF2-40B4-BE49-F238E27FC236}">
                            <a16:creationId xmlns:a16="http://schemas.microsoft.com/office/drawing/2014/main" id="{9E733C09-254B-49B6-A84C-11D14A4C0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92" name="Rectangle 1291">
                      <a:extLst>
                        <a:ext uri="{FF2B5EF4-FFF2-40B4-BE49-F238E27FC236}">
                          <a16:creationId xmlns:a16="http://schemas.microsoft.com/office/drawing/2014/main" id="{504ECBEA-44DA-41DC-BA52-23044718F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4" name="Group 1273">
                    <a:extLst>
                      <a:ext uri="{FF2B5EF4-FFF2-40B4-BE49-F238E27FC236}">
                        <a16:creationId xmlns:a16="http://schemas.microsoft.com/office/drawing/2014/main" id="{4D63F798-35CC-4F5D-982D-1ADAF66DB041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75" name="Group 1274">
                      <a:extLst>
                        <a:ext uri="{FF2B5EF4-FFF2-40B4-BE49-F238E27FC236}">
                          <a16:creationId xmlns:a16="http://schemas.microsoft.com/office/drawing/2014/main" id="{2D5C2B99-7543-430A-A4FF-FDAEF63BF5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86" name="Rectangle 1285">
                        <a:extLst>
                          <a:ext uri="{FF2B5EF4-FFF2-40B4-BE49-F238E27FC236}">
                            <a16:creationId xmlns:a16="http://schemas.microsoft.com/office/drawing/2014/main" id="{14B5D59B-9C3C-48B7-9957-F8CD2052A8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7" name="Rectangle 1286">
                        <a:extLst>
                          <a:ext uri="{FF2B5EF4-FFF2-40B4-BE49-F238E27FC236}">
                            <a16:creationId xmlns:a16="http://schemas.microsoft.com/office/drawing/2014/main" id="{D18FA984-CC34-4257-9D41-02D8C9E94B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76" name="Group 1275">
                      <a:extLst>
                        <a:ext uri="{FF2B5EF4-FFF2-40B4-BE49-F238E27FC236}">
                          <a16:creationId xmlns:a16="http://schemas.microsoft.com/office/drawing/2014/main" id="{E4DCA1FE-7600-486D-B558-89F11CE6D0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84" name="Rectangle 1283">
                        <a:extLst>
                          <a:ext uri="{FF2B5EF4-FFF2-40B4-BE49-F238E27FC236}">
                            <a16:creationId xmlns:a16="http://schemas.microsoft.com/office/drawing/2014/main" id="{74F29AB8-BEC4-47EF-934A-8142A86DFC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5" name="Rectangle 1284">
                        <a:extLst>
                          <a:ext uri="{FF2B5EF4-FFF2-40B4-BE49-F238E27FC236}">
                            <a16:creationId xmlns:a16="http://schemas.microsoft.com/office/drawing/2014/main" id="{0C91005F-92EB-4042-8219-E52FF10A3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77" name="Group 1276">
                      <a:extLst>
                        <a:ext uri="{FF2B5EF4-FFF2-40B4-BE49-F238E27FC236}">
                          <a16:creationId xmlns:a16="http://schemas.microsoft.com/office/drawing/2014/main" id="{2FF5707D-320F-46E2-A01E-10A1FF8AB0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82" name="Rectangle 1281">
                        <a:extLst>
                          <a:ext uri="{FF2B5EF4-FFF2-40B4-BE49-F238E27FC236}">
                            <a16:creationId xmlns:a16="http://schemas.microsoft.com/office/drawing/2014/main" id="{984E8EE1-C506-435C-BE57-393AD1797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3" name="Rectangle 1282">
                        <a:extLst>
                          <a:ext uri="{FF2B5EF4-FFF2-40B4-BE49-F238E27FC236}">
                            <a16:creationId xmlns:a16="http://schemas.microsoft.com/office/drawing/2014/main" id="{D745E3DC-D256-4A80-B00A-8EFBD8E22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78" name="Group 1277">
                      <a:extLst>
                        <a:ext uri="{FF2B5EF4-FFF2-40B4-BE49-F238E27FC236}">
                          <a16:creationId xmlns:a16="http://schemas.microsoft.com/office/drawing/2014/main" id="{4A4EBB88-DD06-4E96-B062-9C46D1F06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80" name="Rectangle 1279">
                        <a:extLst>
                          <a:ext uri="{FF2B5EF4-FFF2-40B4-BE49-F238E27FC236}">
                            <a16:creationId xmlns:a16="http://schemas.microsoft.com/office/drawing/2014/main" id="{ABDED194-F808-4B12-B10E-BB08E80CBC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1" name="Rectangle 1280">
                        <a:extLst>
                          <a:ext uri="{FF2B5EF4-FFF2-40B4-BE49-F238E27FC236}">
                            <a16:creationId xmlns:a16="http://schemas.microsoft.com/office/drawing/2014/main" id="{ECCE7286-41AB-4D67-A4C8-F2EC77030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79" name="Rectangle 1278">
                      <a:extLst>
                        <a:ext uri="{FF2B5EF4-FFF2-40B4-BE49-F238E27FC236}">
                          <a16:creationId xmlns:a16="http://schemas.microsoft.com/office/drawing/2014/main" id="{63DC5DEA-81B9-47CA-BF0B-3D086101A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9" name="Group 778">
                  <a:extLst>
                    <a:ext uri="{FF2B5EF4-FFF2-40B4-BE49-F238E27FC236}">
                      <a16:creationId xmlns:a16="http://schemas.microsoft.com/office/drawing/2014/main" id="{5727CA9A-9B2F-4E14-982B-0AD620634696}"/>
                    </a:ext>
                  </a:extLst>
                </p:cNvPr>
                <p:cNvGrpSpPr/>
                <p:nvPr/>
              </p:nvGrpSpPr>
              <p:grpSpPr>
                <a:xfrm>
                  <a:off x="1582673" y="3769821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245" name="Group 1244">
                    <a:extLst>
                      <a:ext uri="{FF2B5EF4-FFF2-40B4-BE49-F238E27FC236}">
                        <a16:creationId xmlns:a16="http://schemas.microsoft.com/office/drawing/2014/main" id="{16AF8369-6382-4A68-8B9E-B58696612541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60" name="Group 1259">
                      <a:extLst>
                        <a:ext uri="{FF2B5EF4-FFF2-40B4-BE49-F238E27FC236}">
                          <a16:creationId xmlns:a16="http://schemas.microsoft.com/office/drawing/2014/main" id="{7418F7F0-831D-4DC5-AE66-4574ADC08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71" name="Rectangle 1270">
                        <a:extLst>
                          <a:ext uri="{FF2B5EF4-FFF2-40B4-BE49-F238E27FC236}">
                            <a16:creationId xmlns:a16="http://schemas.microsoft.com/office/drawing/2014/main" id="{DABAF5AA-18DF-4015-9A26-EA9822AA2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2" name="Rectangle 1271">
                        <a:extLst>
                          <a:ext uri="{FF2B5EF4-FFF2-40B4-BE49-F238E27FC236}">
                            <a16:creationId xmlns:a16="http://schemas.microsoft.com/office/drawing/2014/main" id="{D95B1CE3-06F8-4A6D-BF5B-7A81552F6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61" name="Group 1260">
                      <a:extLst>
                        <a:ext uri="{FF2B5EF4-FFF2-40B4-BE49-F238E27FC236}">
                          <a16:creationId xmlns:a16="http://schemas.microsoft.com/office/drawing/2014/main" id="{8EAD3FB5-C36D-4FA9-AF7C-2F571F5522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69" name="Rectangle 1268">
                        <a:extLst>
                          <a:ext uri="{FF2B5EF4-FFF2-40B4-BE49-F238E27FC236}">
                            <a16:creationId xmlns:a16="http://schemas.microsoft.com/office/drawing/2014/main" id="{67A7A607-EFA9-4765-B3D7-F6BDD6BF73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0" name="Rectangle 1269">
                        <a:extLst>
                          <a:ext uri="{FF2B5EF4-FFF2-40B4-BE49-F238E27FC236}">
                            <a16:creationId xmlns:a16="http://schemas.microsoft.com/office/drawing/2014/main" id="{F7B7463A-8140-43D0-8E68-8423767CA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62" name="Group 1261">
                      <a:extLst>
                        <a:ext uri="{FF2B5EF4-FFF2-40B4-BE49-F238E27FC236}">
                          <a16:creationId xmlns:a16="http://schemas.microsoft.com/office/drawing/2014/main" id="{47177DB6-B77C-4740-BA98-DCCDCEF84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67" name="Rectangle 1266">
                        <a:extLst>
                          <a:ext uri="{FF2B5EF4-FFF2-40B4-BE49-F238E27FC236}">
                            <a16:creationId xmlns:a16="http://schemas.microsoft.com/office/drawing/2014/main" id="{90BD74FA-1B5C-4F8D-B939-58CE76F6B8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68" name="Rectangle 1267">
                        <a:extLst>
                          <a:ext uri="{FF2B5EF4-FFF2-40B4-BE49-F238E27FC236}">
                            <a16:creationId xmlns:a16="http://schemas.microsoft.com/office/drawing/2014/main" id="{3A0A04B2-BCE2-47A9-B1F4-F0D6A8AD66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63" name="Group 1262">
                      <a:extLst>
                        <a:ext uri="{FF2B5EF4-FFF2-40B4-BE49-F238E27FC236}">
                          <a16:creationId xmlns:a16="http://schemas.microsoft.com/office/drawing/2014/main" id="{42CADBEE-278E-4F12-B961-48B6B0AD54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65" name="Rectangle 1264">
                        <a:extLst>
                          <a:ext uri="{FF2B5EF4-FFF2-40B4-BE49-F238E27FC236}">
                            <a16:creationId xmlns:a16="http://schemas.microsoft.com/office/drawing/2014/main" id="{84534B1E-F430-486D-B862-D0AAC44719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66" name="Rectangle 1265">
                        <a:extLst>
                          <a:ext uri="{FF2B5EF4-FFF2-40B4-BE49-F238E27FC236}">
                            <a16:creationId xmlns:a16="http://schemas.microsoft.com/office/drawing/2014/main" id="{70BC32C1-7FBE-48B0-91E0-28CB2B4A2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64" name="Rectangle 1263">
                      <a:extLst>
                        <a:ext uri="{FF2B5EF4-FFF2-40B4-BE49-F238E27FC236}">
                          <a16:creationId xmlns:a16="http://schemas.microsoft.com/office/drawing/2014/main" id="{0A46BD99-8BEA-49E4-89DC-30BE7CC2B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6" name="Group 1245">
                    <a:extLst>
                      <a:ext uri="{FF2B5EF4-FFF2-40B4-BE49-F238E27FC236}">
                        <a16:creationId xmlns:a16="http://schemas.microsoft.com/office/drawing/2014/main" id="{1F925C8E-C2CE-469D-8C7B-10A1F2D2797B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47" name="Group 1246">
                      <a:extLst>
                        <a:ext uri="{FF2B5EF4-FFF2-40B4-BE49-F238E27FC236}">
                          <a16:creationId xmlns:a16="http://schemas.microsoft.com/office/drawing/2014/main" id="{FC5417ED-D675-426F-A7B7-B9A6FD08F5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58" name="Rectangle 1257">
                        <a:extLst>
                          <a:ext uri="{FF2B5EF4-FFF2-40B4-BE49-F238E27FC236}">
                            <a16:creationId xmlns:a16="http://schemas.microsoft.com/office/drawing/2014/main" id="{069319EB-F9F2-40EB-8A57-F349FD261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9" name="Rectangle 1258">
                        <a:extLst>
                          <a:ext uri="{FF2B5EF4-FFF2-40B4-BE49-F238E27FC236}">
                            <a16:creationId xmlns:a16="http://schemas.microsoft.com/office/drawing/2014/main" id="{8CC7101D-F4EC-4A1F-A546-DE2239932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48" name="Group 1247">
                      <a:extLst>
                        <a:ext uri="{FF2B5EF4-FFF2-40B4-BE49-F238E27FC236}">
                          <a16:creationId xmlns:a16="http://schemas.microsoft.com/office/drawing/2014/main" id="{DD60AB05-4582-416D-9B39-BB71AB5782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56" name="Rectangle 1255">
                        <a:extLst>
                          <a:ext uri="{FF2B5EF4-FFF2-40B4-BE49-F238E27FC236}">
                            <a16:creationId xmlns:a16="http://schemas.microsoft.com/office/drawing/2014/main" id="{ADD693C2-BA91-4C0F-9BDD-790A9BCC16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7" name="Rectangle 1256">
                        <a:extLst>
                          <a:ext uri="{FF2B5EF4-FFF2-40B4-BE49-F238E27FC236}">
                            <a16:creationId xmlns:a16="http://schemas.microsoft.com/office/drawing/2014/main" id="{D9B6B6BA-1B0A-4AB6-82E2-1F803804E1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49" name="Group 1248">
                      <a:extLst>
                        <a:ext uri="{FF2B5EF4-FFF2-40B4-BE49-F238E27FC236}">
                          <a16:creationId xmlns:a16="http://schemas.microsoft.com/office/drawing/2014/main" id="{3DE9A572-32E4-4F4D-BE55-1163C55C62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54" name="Rectangle 1253">
                        <a:extLst>
                          <a:ext uri="{FF2B5EF4-FFF2-40B4-BE49-F238E27FC236}">
                            <a16:creationId xmlns:a16="http://schemas.microsoft.com/office/drawing/2014/main" id="{22B91B5B-1B35-4BF7-A384-A277082D1F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5" name="Rectangle 1254">
                        <a:extLst>
                          <a:ext uri="{FF2B5EF4-FFF2-40B4-BE49-F238E27FC236}">
                            <a16:creationId xmlns:a16="http://schemas.microsoft.com/office/drawing/2014/main" id="{1A0F6A2C-72DA-424A-9D65-36EA1A97BB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50" name="Group 1249">
                      <a:extLst>
                        <a:ext uri="{FF2B5EF4-FFF2-40B4-BE49-F238E27FC236}">
                          <a16:creationId xmlns:a16="http://schemas.microsoft.com/office/drawing/2014/main" id="{ABDE771C-A9BB-4E50-8691-8C1103713F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52" name="Rectangle 1251">
                        <a:extLst>
                          <a:ext uri="{FF2B5EF4-FFF2-40B4-BE49-F238E27FC236}">
                            <a16:creationId xmlns:a16="http://schemas.microsoft.com/office/drawing/2014/main" id="{BA659755-283A-417E-B9D5-04A8EED0BA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3" name="Rectangle 1252">
                        <a:extLst>
                          <a:ext uri="{FF2B5EF4-FFF2-40B4-BE49-F238E27FC236}">
                            <a16:creationId xmlns:a16="http://schemas.microsoft.com/office/drawing/2014/main" id="{C72B13EB-1651-49A3-AC63-47986C39BE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51" name="Rectangle 1250">
                      <a:extLst>
                        <a:ext uri="{FF2B5EF4-FFF2-40B4-BE49-F238E27FC236}">
                          <a16:creationId xmlns:a16="http://schemas.microsoft.com/office/drawing/2014/main" id="{DC008AE7-777B-4F81-AC51-125FBB069C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111A2AC7-5989-4DDC-8937-C4D511EAF3F4}"/>
                    </a:ext>
                  </a:extLst>
                </p:cNvPr>
                <p:cNvGrpSpPr/>
                <p:nvPr/>
              </p:nvGrpSpPr>
              <p:grpSpPr>
                <a:xfrm>
                  <a:off x="1586474" y="3982067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217" name="Group 1216">
                    <a:extLst>
                      <a:ext uri="{FF2B5EF4-FFF2-40B4-BE49-F238E27FC236}">
                        <a16:creationId xmlns:a16="http://schemas.microsoft.com/office/drawing/2014/main" id="{879B9F44-5C32-4A36-82AD-0260483D23BA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32" name="Group 1231">
                      <a:extLst>
                        <a:ext uri="{FF2B5EF4-FFF2-40B4-BE49-F238E27FC236}">
                          <a16:creationId xmlns:a16="http://schemas.microsoft.com/office/drawing/2014/main" id="{923F8FEE-6DC5-441B-A160-5918A1C957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43" name="Rectangle 1242">
                        <a:extLst>
                          <a:ext uri="{FF2B5EF4-FFF2-40B4-BE49-F238E27FC236}">
                            <a16:creationId xmlns:a16="http://schemas.microsoft.com/office/drawing/2014/main" id="{BA693BED-7106-42E1-BB0E-74B54B25D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4" name="Rectangle 1243">
                        <a:extLst>
                          <a:ext uri="{FF2B5EF4-FFF2-40B4-BE49-F238E27FC236}">
                            <a16:creationId xmlns:a16="http://schemas.microsoft.com/office/drawing/2014/main" id="{E1C43475-3F4A-46CB-9A26-730CEFF412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33" name="Group 1232">
                      <a:extLst>
                        <a:ext uri="{FF2B5EF4-FFF2-40B4-BE49-F238E27FC236}">
                          <a16:creationId xmlns:a16="http://schemas.microsoft.com/office/drawing/2014/main" id="{B1343894-0341-4B32-B52F-725BC24474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41" name="Rectangle 1240">
                        <a:extLst>
                          <a:ext uri="{FF2B5EF4-FFF2-40B4-BE49-F238E27FC236}">
                            <a16:creationId xmlns:a16="http://schemas.microsoft.com/office/drawing/2014/main" id="{6CAB21ED-033D-4014-826E-ABFD50B03E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2" name="Rectangle 1241">
                        <a:extLst>
                          <a:ext uri="{FF2B5EF4-FFF2-40B4-BE49-F238E27FC236}">
                            <a16:creationId xmlns:a16="http://schemas.microsoft.com/office/drawing/2014/main" id="{2BFD58F0-C7AC-462E-9B3A-CA8F78D6E2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34" name="Group 1233">
                      <a:extLst>
                        <a:ext uri="{FF2B5EF4-FFF2-40B4-BE49-F238E27FC236}">
                          <a16:creationId xmlns:a16="http://schemas.microsoft.com/office/drawing/2014/main" id="{05BD17BB-EE00-47EC-AE37-23513AB7CD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39" name="Rectangle 1238">
                        <a:extLst>
                          <a:ext uri="{FF2B5EF4-FFF2-40B4-BE49-F238E27FC236}">
                            <a16:creationId xmlns:a16="http://schemas.microsoft.com/office/drawing/2014/main" id="{67E8AC9B-C581-49B6-8582-08C0AAAD0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0" name="Rectangle 1239">
                        <a:extLst>
                          <a:ext uri="{FF2B5EF4-FFF2-40B4-BE49-F238E27FC236}">
                            <a16:creationId xmlns:a16="http://schemas.microsoft.com/office/drawing/2014/main" id="{2904957F-68E4-4976-8A3C-DD03C98E24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35" name="Group 1234">
                      <a:extLst>
                        <a:ext uri="{FF2B5EF4-FFF2-40B4-BE49-F238E27FC236}">
                          <a16:creationId xmlns:a16="http://schemas.microsoft.com/office/drawing/2014/main" id="{B7BB320E-0319-431C-9DDC-B696160B2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37" name="Rectangle 1236">
                        <a:extLst>
                          <a:ext uri="{FF2B5EF4-FFF2-40B4-BE49-F238E27FC236}">
                            <a16:creationId xmlns:a16="http://schemas.microsoft.com/office/drawing/2014/main" id="{9F8B5081-4094-4E5D-9B71-F1AED76DD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8" name="Rectangle 1237">
                        <a:extLst>
                          <a:ext uri="{FF2B5EF4-FFF2-40B4-BE49-F238E27FC236}">
                            <a16:creationId xmlns:a16="http://schemas.microsoft.com/office/drawing/2014/main" id="{D73AADEC-284F-4ADB-8CA1-291947B62E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36" name="Rectangle 1235">
                      <a:extLst>
                        <a:ext uri="{FF2B5EF4-FFF2-40B4-BE49-F238E27FC236}">
                          <a16:creationId xmlns:a16="http://schemas.microsoft.com/office/drawing/2014/main" id="{BD6B4517-C704-48F0-BE74-B41D0201D9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8" name="Group 1217">
                    <a:extLst>
                      <a:ext uri="{FF2B5EF4-FFF2-40B4-BE49-F238E27FC236}">
                        <a16:creationId xmlns:a16="http://schemas.microsoft.com/office/drawing/2014/main" id="{368BDA60-6CEF-43B5-94C6-24B1B2A84BC9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19" name="Group 1218">
                      <a:extLst>
                        <a:ext uri="{FF2B5EF4-FFF2-40B4-BE49-F238E27FC236}">
                          <a16:creationId xmlns:a16="http://schemas.microsoft.com/office/drawing/2014/main" id="{0E8C24DD-DE45-46FF-9D74-4DAE1984D0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30" name="Rectangle 1229">
                        <a:extLst>
                          <a:ext uri="{FF2B5EF4-FFF2-40B4-BE49-F238E27FC236}">
                            <a16:creationId xmlns:a16="http://schemas.microsoft.com/office/drawing/2014/main" id="{4D165CF2-4333-4842-9882-5B40167600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1" name="Rectangle 1230">
                        <a:extLst>
                          <a:ext uri="{FF2B5EF4-FFF2-40B4-BE49-F238E27FC236}">
                            <a16:creationId xmlns:a16="http://schemas.microsoft.com/office/drawing/2014/main" id="{72255B4A-508A-4172-9594-070532E4CF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20" name="Group 1219">
                      <a:extLst>
                        <a:ext uri="{FF2B5EF4-FFF2-40B4-BE49-F238E27FC236}">
                          <a16:creationId xmlns:a16="http://schemas.microsoft.com/office/drawing/2014/main" id="{BAACDED7-855A-4238-BDEB-F9D86BF95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28" name="Rectangle 1227">
                        <a:extLst>
                          <a:ext uri="{FF2B5EF4-FFF2-40B4-BE49-F238E27FC236}">
                            <a16:creationId xmlns:a16="http://schemas.microsoft.com/office/drawing/2014/main" id="{791AA9F0-46CD-44D3-9EDC-AA8108972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9" name="Rectangle 1228">
                        <a:extLst>
                          <a:ext uri="{FF2B5EF4-FFF2-40B4-BE49-F238E27FC236}">
                            <a16:creationId xmlns:a16="http://schemas.microsoft.com/office/drawing/2014/main" id="{D6D5CA92-AF55-48EA-8524-CC3B89DBD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21" name="Group 1220">
                      <a:extLst>
                        <a:ext uri="{FF2B5EF4-FFF2-40B4-BE49-F238E27FC236}">
                          <a16:creationId xmlns:a16="http://schemas.microsoft.com/office/drawing/2014/main" id="{0A42067A-3A73-4B86-9C8A-F385A39FB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26" name="Rectangle 1225">
                        <a:extLst>
                          <a:ext uri="{FF2B5EF4-FFF2-40B4-BE49-F238E27FC236}">
                            <a16:creationId xmlns:a16="http://schemas.microsoft.com/office/drawing/2014/main" id="{D172E5D1-EEEE-4E92-8B5B-D09BAD5360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7" name="Rectangle 1226">
                        <a:extLst>
                          <a:ext uri="{FF2B5EF4-FFF2-40B4-BE49-F238E27FC236}">
                            <a16:creationId xmlns:a16="http://schemas.microsoft.com/office/drawing/2014/main" id="{A22C8155-DE1E-47F9-B0FE-6B2923A47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22" name="Group 1221">
                      <a:extLst>
                        <a:ext uri="{FF2B5EF4-FFF2-40B4-BE49-F238E27FC236}">
                          <a16:creationId xmlns:a16="http://schemas.microsoft.com/office/drawing/2014/main" id="{73604EF6-28C6-4F2E-811A-345DEA9C78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24" name="Rectangle 1223">
                        <a:extLst>
                          <a:ext uri="{FF2B5EF4-FFF2-40B4-BE49-F238E27FC236}">
                            <a16:creationId xmlns:a16="http://schemas.microsoft.com/office/drawing/2014/main" id="{DD50D48B-D6D3-414B-A12C-EADDED62C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5" name="Rectangle 1224">
                        <a:extLst>
                          <a:ext uri="{FF2B5EF4-FFF2-40B4-BE49-F238E27FC236}">
                            <a16:creationId xmlns:a16="http://schemas.microsoft.com/office/drawing/2014/main" id="{5AB071CB-6ECD-4519-A163-5DDDE58D9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23" name="Rectangle 1222">
                      <a:extLst>
                        <a:ext uri="{FF2B5EF4-FFF2-40B4-BE49-F238E27FC236}">
                          <a16:creationId xmlns:a16="http://schemas.microsoft.com/office/drawing/2014/main" id="{6A0F1D96-0070-4552-9912-90275F674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F72D9D07-988C-4552-A6DE-F9F7355940C0}"/>
                    </a:ext>
                  </a:extLst>
                </p:cNvPr>
                <p:cNvGrpSpPr/>
                <p:nvPr/>
              </p:nvGrpSpPr>
              <p:grpSpPr>
                <a:xfrm>
                  <a:off x="1586474" y="419204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189" name="Group 1188">
                    <a:extLst>
                      <a:ext uri="{FF2B5EF4-FFF2-40B4-BE49-F238E27FC236}">
                        <a16:creationId xmlns:a16="http://schemas.microsoft.com/office/drawing/2014/main" id="{4B328909-13A3-42FE-A2CF-73085CCCC25B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204" name="Group 1203">
                      <a:extLst>
                        <a:ext uri="{FF2B5EF4-FFF2-40B4-BE49-F238E27FC236}">
                          <a16:creationId xmlns:a16="http://schemas.microsoft.com/office/drawing/2014/main" id="{F204E352-CF22-40C3-86C6-9A7F2A34AD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15" name="Rectangle 1214">
                        <a:extLst>
                          <a:ext uri="{FF2B5EF4-FFF2-40B4-BE49-F238E27FC236}">
                            <a16:creationId xmlns:a16="http://schemas.microsoft.com/office/drawing/2014/main" id="{F3B54A75-AA94-4432-9571-63ABD4E460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6" name="Rectangle 1215">
                        <a:extLst>
                          <a:ext uri="{FF2B5EF4-FFF2-40B4-BE49-F238E27FC236}">
                            <a16:creationId xmlns:a16="http://schemas.microsoft.com/office/drawing/2014/main" id="{B47569A3-3988-45A0-BFBD-732B3A6C3C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05" name="Group 1204">
                      <a:extLst>
                        <a:ext uri="{FF2B5EF4-FFF2-40B4-BE49-F238E27FC236}">
                          <a16:creationId xmlns:a16="http://schemas.microsoft.com/office/drawing/2014/main" id="{574D3BCD-9C26-42F3-BBFA-E329E06FF3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13" name="Rectangle 1212">
                        <a:extLst>
                          <a:ext uri="{FF2B5EF4-FFF2-40B4-BE49-F238E27FC236}">
                            <a16:creationId xmlns:a16="http://schemas.microsoft.com/office/drawing/2014/main" id="{23EC0A9C-9E75-42EA-91D7-05C558816E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4" name="Rectangle 1213">
                        <a:extLst>
                          <a:ext uri="{FF2B5EF4-FFF2-40B4-BE49-F238E27FC236}">
                            <a16:creationId xmlns:a16="http://schemas.microsoft.com/office/drawing/2014/main" id="{2406A12F-A8BC-4C70-9CA8-3682C75C8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06" name="Group 1205">
                      <a:extLst>
                        <a:ext uri="{FF2B5EF4-FFF2-40B4-BE49-F238E27FC236}">
                          <a16:creationId xmlns:a16="http://schemas.microsoft.com/office/drawing/2014/main" id="{79BDBF89-A13F-4ADD-9D56-D85CBD3B6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11" name="Rectangle 1210">
                        <a:extLst>
                          <a:ext uri="{FF2B5EF4-FFF2-40B4-BE49-F238E27FC236}">
                            <a16:creationId xmlns:a16="http://schemas.microsoft.com/office/drawing/2014/main" id="{DA026432-A200-4055-878C-FD71920C88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2" name="Rectangle 1211">
                        <a:extLst>
                          <a:ext uri="{FF2B5EF4-FFF2-40B4-BE49-F238E27FC236}">
                            <a16:creationId xmlns:a16="http://schemas.microsoft.com/office/drawing/2014/main" id="{6760601A-ACF9-4A49-9C41-18FC3FCD3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07" name="Group 1206">
                      <a:extLst>
                        <a:ext uri="{FF2B5EF4-FFF2-40B4-BE49-F238E27FC236}">
                          <a16:creationId xmlns:a16="http://schemas.microsoft.com/office/drawing/2014/main" id="{60B99FDF-C481-425E-B67C-C9E894DD34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09" name="Rectangle 1208">
                        <a:extLst>
                          <a:ext uri="{FF2B5EF4-FFF2-40B4-BE49-F238E27FC236}">
                            <a16:creationId xmlns:a16="http://schemas.microsoft.com/office/drawing/2014/main" id="{D7FD2849-E453-4363-80B4-06438113E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0" name="Rectangle 1209">
                        <a:extLst>
                          <a:ext uri="{FF2B5EF4-FFF2-40B4-BE49-F238E27FC236}">
                            <a16:creationId xmlns:a16="http://schemas.microsoft.com/office/drawing/2014/main" id="{70A96E50-807A-4D23-829D-4D4DF1E4AB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08" name="Rectangle 1207">
                      <a:extLst>
                        <a:ext uri="{FF2B5EF4-FFF2-40B4-BE49-F238E27FC236}">
                          <a16:creationId xmlns:a16="http://schemas.microsoft.com/office/drawing/2014/main" id="{444A292C-D210-43BB-81C2-21306DE80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90" name="Group 1189">
                    <a:extLst>
                      <a:ext uri="{FF2B5EF4-FFF2-40B4-BE49-F238E27FC236}">
                        <a16:creationId xmlns:a16="http://schemas.microsoft.com/office/drawing/2014/main" id="{FBD81BDA-25FE-4ED7-9099-7F58E597DB84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436F8904-F0E2-453C-A4F8-D5530D55B6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02" name="Rectangle 1201">
                        <a:extLst>
                          <a:ext uri="{FF2B5EF4-FFF2-40B4-BE49-F238E27FC236}">
                            <a16:creationId xmlns:a16="http://schemas.microsoft.com/office/drawing/2014/main" id="{B3A6CA36-417F-4B40-82E1-5C84AA71A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3" name="Rectangle 1202">
                        <a:extLst>
                          <a:ext uri="{FF2B5EF4-FFF2-40B4-BE49-F238E27FC236}">
                            <a16:creationId xmlns:a16="http://schemas.microsoft.com/office/drawing/2014/main" id="{83DEEFC9-354E-4021-8B67-E115792D9A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795113EB-7A22-4EDC-B97B-9C5A5C5DD7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200" name="Rectangle 1199">
                        <a:extLst>
                          <a:ext uri="{FF2B5EF4-FFF2-40B4-BE49-F238E27FC236}">
                            <a16:creationId xmlns:a16="http://schemas.microsoft.com/office/drawing/2014/main" id="{39C027EC-B955-43BE-ADEB-03843EFDC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1" name="Rectangle 1200">
                        <a:extLst>
                          <a:ext uri="{FF2B5EF4-FFF2-40B4-BE49-F238E27FC236}">
                            <a16:creationId xmlns:a16="http://schemas.microsoft.com/office/drawing/2014/main" id="{6A707E5E-8DD1-47A8-B851-D7CB4AA4D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7E296A78-F9F8-4770-8A54-57837D8B08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98" name="Rectangle 1197">
                        <a:extLst>
                          <a:ext uri="{FF2B5EF4-FFF2-40B4-BE49-F238E27FC236}">
                            <a16:creationId xmlns:a16="http://schemas.microsoft.com/office/drawing/2014/main" id="{5A5E4CDD-7070-4AB3-8ADF-120C85CF4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9" name="Rectangle 1198">
                        <a:extLst>
                          <a:ext uri="{FF2B5EF4-FFF2-40B4-BE49-F238E27FC236}">
                            <a16:creationId xmlns:a16="http://schemas.microsoft.com/office/drawing/2014/main" id="{5AB85FCA-041B-4BE8-9DC9-F4D88903D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EC6588E4-83EB-4D87-AC92-306F85C239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96" name="Rectangle 1195">
                        <a:extLst>
                          <a:ext uri="{FF2B5EF4-FFF2-40B4-BE49-F238E27FC236}">
                            <a16:creationId xmlns:a16="http://schemas.microsoft.com/office/drawing/2014/main" id="{ECFFF647-A31E-4949-BECB-C3398D95A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7" name="Rectangle 1196">
                        <a:extLst>
                          <a:ext uri="{FF2B5EF4-FFF2-40B4-BE49-F238E27FC236}">
                            <a16:creationId xmlns:a16="http://schemas.microsoft.com/office/drawing/2014/main" id="{C90D5732-94BB-4C79-B5EE-C80BEB99F9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95" name="Rectangle 1194">
                      <a:extLst>
                        <a:ext uri="{FF2B5EF4-FFF2-40B4-BE49-F238E27FC236}">
                          <a16:creationId xmlns:a16="http://schemas.microsoft.com/office/drawing/2014/main" id="{C95B4C82-DE0A-4651-965E-C7A555C32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E9AFE6D0-8978-4F7F-AF35-D9C0424A12C6}"/>
                    </a:ext>
                  </a:extLst>
                </p:cNvPr>
                <p:cNvGrpSpPr/>
                <p:nvPr/>
              </p:nvGrpSpPr>
              <p:grpSpPr>
                <a:xfrm>
                  <a:off x="1586474" y="4410555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161" name="Group 1160">
                    <a:extLst>
                      <a:ext uri="{FF2B5EF4-FFF2-40B4-BE49-F238E27FC236}">
                        <a16:creationId xmlns:a16="http://schemas.microsoft.com/office/drawing/2014/main" id="{ED4DF095-5312-4486-8BD4-897F5E60888C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76" name="Group 1175">
                      <a:extLst>
                        <a:ext uri="{FF2B5EF4-FFF2-40B4-BE49-F238E27FC236}">
                          <a16:creationId xmlns:a16="http://schemas.microsoft.com/office/drawing/2014/main" id="{2A14BD4C-6456-4BCD-85E5-F1446403CB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87" name="Rectangle 1186">
                        <a:extLst>
                          <a:ext uri="{FF2B5EF4-FFF2-40B4-BE49-F238E27FC236}">
                            <a16:creationId xmlns:a16="http://schemas.microsoft.com/office/drawing/2014/main" id="{C5311F97-C47B-455C-9C26-C309AE1F17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8" name="Rectangle 1187">
                        <a:extLst>
                          <a:ext uri="{FF2B5EF4-FFF2-40B4-BE49-F238E27FC236}">
                            <a16:creationId xmlns:a16="http://schemas.microsoft.com/office/drawing/2014/main" id="{088ACE4D-6602-4EF0-AE25-B792CD392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77" name="Group 1176">
                      <a:extLst>
                        <a:ext uri="{FF2B5EF4-FFF2-40B4-BE49-F238E27FC236}">
                          <a16:creationId xmlns:a16="http://schemas.microsoft.com/office/drawing/2014/main" id="{1EBBF311-3822-490B-B04E-5B16011A6F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85" name="Rectangle 1184">
                        <a:extLst>
                          <a:ext uri="{FF2B5EF4-FFF2-40B4-BE49-F238E27FC236}">
                            <a16:creationId xmlns:a16="http://schemas.microsoft.com/office/drawing/2014/main" id="{986CC060-2A07-4B7C-8F29-9254E1E72D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6" name="Rectangle 1185">
                        <a:extLst>
                          <a:ext uri="{FF2B5EF4-FFF2-40B4-BE49-F238E27FC236}">
                            <a16:creationId xmlns:a16="http://schemas.microsoft.com/office/drawing/2014/main" id="{79C60210-F89B-4B9A-98BA-66F8428C19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78" name="Group 1177">
                      <a:extLst>
                        <a:ext uri="{FF2B5EF4-FFF2-40B4-BE49-F238E27FC236}">
                          <a16:creationId xmlns:a16="http://schemas.microsoft.com/office/drawing/2014/main" id="{590B869E-1B1F-4B5C-B608-4A67EE710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83" name="Rectangle 1182">
                        <a:extLst>
                          <a:ext uri="{FF2B5EF4-FFF2-40B4-BE49-F238E27FC236}">
                            <a16:creationId xmlns:a16="http://schemas.microsoft.com/office/drawing/2014/main" id="{F3DBCE40-4686-4158-828B-CD8712630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4" name="Rectangle 1183">
                        <a:extLst>
                          <a:ext uri="{FF2B5EF4-FFF2-40B4-BE49-F238E27FC236}">
                            <a16:creationId xmlns:a16="http://schemas.microsoft.com/office/drawing/2014/main" id="{9472E5C3-5CEC-4DD3-BA49-3B91926E95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79" name="Group 1178">
                      <a:extLst>
                        <a:ext uri="{FF2B5EF4-FFF2-40B4-BE49-F238E27FC236}">
                          <a16:creationId xmlns:a16="http://schemas.microsoft.com/office/drawing/2014/main" id="{B83A7F5D-6470-4321-B7C2-5FE40049AB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81" name="Rectangle 1180">
                        <a:extLst>
                          <a:ext uri="{FF2B5EF4-FFF2-40B4-BE49-F238E27FC236}">
                            <a16:creationId xmlns:a16="http://schemas.microsoft.com/office/drawing/2014/main" id="{8F639F01-E3E4-4222-BC53-326E03E4A2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2" name="Rectangle 1181">
                        <a:extLst>
                          <a:ext uri="{FF2B5EF4-FFF2-40B4-BE49-F238E27FC236}">
                            <a16:creationId xmlns:a16="http://schemas.microsoft.com/office/drawing/2014/main" id="{8490DE22-D363-44AE-92A9-315303DB3E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80" name="Rectangle 1179">
                      <a:extLst>
                        <a:ext uri="{FF2B5EF4-FFF2-40B4-BE49-F238E27FC236}">
                          <a16:creationId xmlns:a16="http://schemas.microsoft.com/office/drawing/2014/main" id="{57122F93-308F-44FD-AE21-CCBE5C523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2" name="Group 1161">
                    <a:extLst>
                      <a:ext uri="{FF2B5EF4-FFF2-40B4-BE49-F238E27FC236}">
                        <a16:creationId xmlns:a16="http://schemas.microsoft.com/office/drawing/2014/main" id="{121EF149-7E7F-4A34-89E2-BF067B5D340E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63" name="Group 1162">
                      <a:extLst>
                        <a:ext uri="{FF2B5EF4-FFF2-40B4-BE49-F238E27FC236}">
                          <a16:creationId xmlns:a16="http://schemas.microsoft.com/office/drawing/2014/main" id="{B4A56C14-A66E-45E5-82C3-FC11053F4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74" name="Rectangle 1173">
                        <a:extLst>
                          <a:ext uri="{FF2B5EF4-FFF2-40B4-BE49-F238E27FC236}">
                            <a16:creationId xmlns:a16="http://schemas.microsoft.com/office/drawing/2014/main" id="{B13A9FDA-ECA0-4B17-9566-35CBB71C7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5" name="Rectangle 1174">
                        <a:extLst>
                          <a:ext uri="{FF2B5EF4-FFF2-40B4-BE49-F238E27FC236}">
                            <a16:creationId xmlns:a16="http://schemas.microsoft.com/office/drawing/2014/main" id="{349B6007-3184-45FA-BB0F-1299096762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64" name="Group 1163">
                      <a:extLst>
                        <a:ext uri="{FF2B5EF4-FFF2-40B4-BE49-F238E27FC236}">
                          <a16:creationId xmlns:a16="http://schemas.microsoft.com/office/drawing/2014/main" id="{C7C90AB8-A981-4816-8756-8D00D9CDEB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72" name="Rectangle 1171">
                        <a:extLst>
                          <a:ext uri="{FF2B5EF4-FFF2-40B4-BE49-F238E27FC236}">
                            <a16:creationId xmlns:a16="http://schemas.microsoft.com/office/drawing/2014/main" id="{77D6DD87-D228-4F25-9DC9-EA23E4D0C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3" name="Rectangle 1172">
                        <a:extLst>
                          <a:ext uri="{FF2B5EF4-FFF2-40B4-BE49-F238E27FC236}">
                            <a16:creationId xmlns:a16="http://schemas.microsoft.com/office/drawing/2014/main" id="{2CD14EF1-A9C7-4CCB-AF76-EDED20983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65" name="Group 1164">
                      <a:extLst>
                        <a:ext uri="{FF2B5EF4-FFF2-40B4-BE49-F238E27FC236}">
                          <a16:creationId xmlns:a16="http://schemas.microsoft.com/office/drawing/2014/main" id="{2F524EFC-FFBB-4BE1-BABD-BEF6144FCA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70" name="Rectangle 1169">
                        <a:extLst>
                          <a:ext uri="{FF2B5EF4-FFF2-40B4-BE49-F238E27FC236}">
                            <a16:creationId xmlns:a16="http://schemas.microsoft.com/office/drawing/2014/main" id="{187FA51E-5E55-4AD3-A2BB-0ADE558AB9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1" name="Rectangle 1170">
                        <a:extLst>
                          <a:ext uri="{FF2B5EF4-FFF2-40B4-BE49-F238E27FC236}">
                            <a16:creationId xmlns:a16="http://schemas.microsoft.com/office/drawing/2014/main" id="{DDBCCC67-AE8E-4260-84E2-BD0A7521F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66" name="Group 1165">
                      <a:extLst>
                        <a:ext uri="{FF2B5EF4-FFF2-40B4-BE49-F238E27FC236}">
                          <a16:creationId xmlns:a16="http://schemas.microsoft.com/office/drawing/2014/main" id="{0A2E93BB-A9A7-43BB-AD43-820F98BBDA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68" name="Rectangle 1167">
                        <a:extLst>
                          <a:ext uri="{FF2B5EF4-FFF2-40B4-BE49-F238E27FC236}">
                            <a16:creationId xmlns:a16="http://schemas.microsoft.com/office/drawing/2014/main" id="{2F695E66-D8F4-465A-9832-BB09F44C0C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9" name="Rectangle 1168">
                        <a:extLst>
                          <a:ext uri="{FF2B5EF4-FFF2-40B4-BE49-F238E27FC236}">
                            <a16:creationId xmlns:a16="http://schemas.microsoft.com/office/drawing/2014/main" id="{39126FD6-73D4-465F-8F3E-F2F2F1B09C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67" name="Rectangle 1166">
                      <a:extLst>
                        <a:ext uri="{FF2B5EF4-FFF2-40B4-BE49-F238E27FC236}">
                          <a16:creationId xmlns:a16="http://schemas.microsoft.com/office/drawing/2014/main" id="{8F3D6B45-B0FC-4E3F-B2D2-9E2D68C05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A9E1DE27-03D2-468B-A016-E8A9A271A540}"/>
                    </a:ext>
                  </a:extLst>
                </p:cNvPr>
                <p:cNvGrpSpPr/>
                <p:nvPr/>
              </p:nvGrpSpPr>
              <p:grpSpPr>
                <a:xfrm>
                  <a:off x="1582673" y="4605458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133" name="Group 1132">
                    <a:extLst>
                      <a:ext uri="{FF2B5EF4-FFF2-40B4-BE49-F238E27FC236}">
                        <a16:creationId xmlns:a16="http://schemas.microsoft.com/office/drawing/2014/main" id="{5E3428B8-A753-46A7-99C7-2D1BF4F523EE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48" name="Group 1147">
                      <a:extLst>
                        <a:ext uri="{FF2B5EF4-FFF2-40B4-BE49-F238E27FC236}">
                          <a16:creationId xmlns:a16="http://schemas.microsoft.com/office/drawing/2014/main" id="{BE1D1B0A-DB6C-4B91-9BA1-830E65B88E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59" name="Rectangle 1158">
                        <a:extLst>
                          <a:ext uri="{FF2B5EF4-FFF2-40B4-BE49-F238E27FC236}">
                            <a16:creationId xmlns:a16="http://schemas.microsoft.com/office/drawing/2014/main" id="{5DF9C39D-8682-4D47-8A9A-634B0EC2AA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0" name="Rectangle 1159">
                        <a:extLst>
                          <a:ext uri="{FF2B5EF4-FFF2-40B4-BE49-F238E27FC236}">
                            <a16:creationId xmlns:a16="http://schemas.microsoft.com/office/drawing/2014/main" id="{C6F6FFD8-F35D-45F1-BE25-3A46F64A06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49" name="Group 1148">
                      <a:extLst>
                        <a:ext uri="{FF2B5EF4-FFF2-40B4-BE49-F238E27FC236}">
                          <a16:creationId xmlns:a16="http://schemas.microsoft.com/office/drawing/2014/main" id="{2E3AE2F8-4059-4962-878A-DAB642E9FF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57" name="Rectangle 1156">
                        <a:extLst>
                          <a:ext uri="{FF2B5EF4-FFF2-40B4-BE49-F238E27FC236}">
                            <a16:creationId xmlns:a16="http://schemas.microsoft.com/office/drawing/2014/main" id="{24819115-FDB3-494A-B066-2D99CC185B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8" name="Rectangle 1157">
                        <a:extLst>
                          <a:ext uri="{FF2B5EF4-FFF2-40B4-BE49-F238E27FC236}">
                            <a16:creationId xmlns:a16="http://schemas.microsoft.com/office/drawing/2014/main" id="{CDC63AC8-43B8-420D-84A4-3C2CF8097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50" name="Group 1149">
                      <a:extLst>
                        <a:ext uri="{FF2B5EF4-FFF2-40B4-BE49-F238E27FC236}">
                          <a16:creationId xmlns:a16="http://schemas.microsoft.com/office/drawing/2014/main" id="{8CC4C0AF-3666-4069-BC76-702C08FA3D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55" name="Rectangle 1154">
                        <a:extLst>
                          <a:ext uri="{FF2B5EF4-FFF2-40B4-BE49-F238E27FC236}">
                            <a16:creationId xmlns:a16="http://schemas.microsoft.com/office/drawing/2014/main" id="{6B1DC4DF-4EED-48E9-B244-9AED0A4D4A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6" name="Rectangle 1155">
                        <a:extLst>
                          <a:ext uri="{FF2B5EF4-FFF2-40B4-BE49-F238E27FC236}">
                            <a16:creationId xmlns:a16="http://schemas.microsoft.com/office/drawing/2014/main" id="{927A89D4-50C1-4327-8D3C-C051FF580A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51" name="Group 1150">
                      <a:extLst>
                        <a:ext uri="{FF2B5EF4-FFF2-40B4-BE49-F238E27FC236}">
                          <a16:creationId xmlns:a16="http://schemas.microsoft.com/office/drawing/2014/main" id="{646475C6-1A8D-451B-B596-F3A5563278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53" name="Rectangle 1152">
                        <a:extLst>
                          <a:ext uri="{FF2B5EF4-FFF2-40B4-BE49-F238E27FC236}">
                            <a16:creationId xmlns:a16="http://schemas.microsoft.com/office/drawing/2014/main" id="{5E552F8A-8099-4E55-8F78-A4DD854B52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4" name="Rectangle 1153">
                        <a:extLst>
                          <a:ext uri="{FF2B5EF4-FFF2-40B4-BE49-F238E27FC236}">
                            <a16:creationId xmlns:a16="http://schemas.microsoft.com/office/drawing/2014/main" id="{9C8C88A4-CAD0-4A5C-8538-95EA371C21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52" name="Rectangle 1151">
                      <a:extLst>
                        <a:ext uri="{FF2B5EF4-FFF2-40B4-BE49-F238E27FC236}">
                          <a16:creationId xmlns:a16="http://schemas.microsoft.com/office/drawing/2014/main" id="{0DE9C487-0E2D-4D42-AD27-5EF3261EED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4" name="Group 1133">
                    <a:extLst>
                      <a:ext uri="{FF2B5EF4-FFF2-40B4-BE49-F238E27FC236}">
                        <a16:creationId xmlns:a16="http://schemas.microsoft.com/office/drawing/2014/main" id="{57F302E2-0488-4F59-B6A5-240FB7683679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35" name="Group 1134">
                      <a:extLst>
                        <a:ext uri="{FF2B5EF4-FFF2-40B4-BE49-F238E27FC236}">
                          <a16:creationId xmlns:a16="http://schemas.microsoft.com/office/drawing/2014/main" id="{AFB975A1-0B84-4F34-ABFB-34C6A1BC94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46" name="Rectangle 1145">
                        <a:extLst>
                          <a:ext uri="{FF2B5EF4-FFF2-40B4-BE49-F238E27FC236}">
                            <a16:creationId xmlns:a16="http://schemas.microsoft.com/office/drawing/2014/main" id="{4968AABD-6ABA-4C3A-8585-50E7CBC1DB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7" name="Rectangle 1146">
                        <a:extLst>
                          <a:ext uri="{FF2B5EF4-FFF2-40B4-BE49-F238E27FC236}">
                            <a16:creationId xmlns:a16="http://schemas.microsoft.com/office/drawing/2014/main" id="{47F31276-F8B7-4049-A658-F6FC0B2B94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36" name="Group 1135">
                      <a:extLst>
                        <a:ext uri="{FF2B5EF4-FFF2-40B4-BE49-F238E27FC236}">
                          <a16:creationId xmlns:a16="http://schemas.microsoft.com/office/drawing/2014/main" id="{05B7A705-C74F-44E7-BA25-2C16A35A6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44" name="Rectangle 1143">
                        <a:extLst>
                          <a:ext uri="{FF2B5EF4-FFF2-40B4-BE49-F238E27FC236}">
                            <a16:creationId xmlns:a16="http://schemas.microsoft.com/office/drawing/2014/main" id="{1E1D0470-2D7F-4D90-9D76-EC21BEE4AA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5" name="Rectangle 1144">
                        <a:extLst>
                          <a:ext uri="{FF2B5EF4-FFF2-40B4-BE49-F238E27FC236}">
                            <a16:creationId xmlns:a16="http://schemas.microsoft.com/office/drawing/2014/main" id="{60016705-2D23-4ABF-BFCA-2754F57B78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37" name="Group 1136">
                      <a:extLst>
                        <a:ext uri="{FF2B5EF4-FFF2-40B4-BE49-F238E27FC236}">
                          <a16:creationId xmlns:a16="http://schemas.microsoft.com/office/drawing/2014/main" id="{BC46D806-0653-424F-970D-A0AFE0D626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42" name="Rectangle 1141">
                        <a:extLst>
                          <a:ext uri="{FF2B5EF4-FFF2-40B4-BE49-F238E27FC236}">
                            <a16:creationId xmlns:a16="http://schemas.microsoft.com/office/drawing/2014/main" id="{8616DA48-AAB8-4EF3-B238-8F1053103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3" name="Rectangle 1142">
                        <a:extLst>
                          <a:ext uri="{FF2B5EF4-FFF2-40B4-BE49-F238E27FC236}">
                            <a16:creationId xmlns:a16="http://schemas.microsoft.com/office/drawing/2014/main" id="{6892249E-D7A6-4632-958A-2F34858C77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38" name="Group 1137">
                      <a:extLst>
                        <a:ext uri="{FF2B5EF4-FFF2-40B4-BE49-F238E27FC236}">
                          <a16:creationId xmlns:a16="http://schemas.microsoft.com/office/drawing/2014/main" id="{F2E293AC-8F0C-47FA-8F11-C4EB0D63A4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40" name="Rectangle 1139">
                        <a:extLst>
                          <a:ext uri="{FF2B5EF4-FFF2-40B4-BE49-F238E27FC236}">
                            <a16:creationId xmlns:a16="http://schemas.microsoft.com/office/drawing/2014/main" id="{B5788669-97CB-4F21-9CD0-53AF681D6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1" name="Rectangle 1140">
                        <a:extLst>
                          <a:ext uri="{FF2B5EF4-FFF2-40B4-BE49-F238E27FC236}">
                            <a16:creationId xmlns:a16="http://schemas.microsoft.com/office/drawing/2014/main" id="{B6C569B8-99D0-4DF2-BF89-0DA6F5CED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39" name="Rectangle 1138">
                      <a:extLst>
                        <a:ext uri="{FF2B5EF4-FFF2-40B4-BE49-F238E27FC236}">
                          <a16:creationId xmlns:a16="http://schemas.microsoft.com/office/drawing/2014/main" id="{25F25990-FC7C-4C31-B6AE-32DEC0A3E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D0CFB072-1AB7-4D7E-BBCE-906C2E306AE6}"/>
                    </a:ext>
                  </a:extLst>
                </p:cNvPr>
                <p:cNvGrpSpPr/>
                <p:nvPr/>
              </p:nvGrpSpPr>
              <p:grpSpPr>
                <a:xfrm>
                  <a:off x="1582673" y="4815932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105" name="Group 1104">
                    <a:extLst>
                      <a:ext uri="{FF2B5EF4-FFF2-40B4-BE49-F238E27FC236}">
                        <a16:creationId xmlns:a16="http://schemas.microsoft.com/office/drawing/2014/main" id="{661C86D9-AC0D-4B5A-87B0-BA3F85E4D035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20" name="Group 1119">
                      <a:extLst>
                        <a:ext uri="{FF2B5EF4-FFF2-40B4-BE49-F238E27FC236}">
                          <a16:creationId xmlns:a16="http://schemas.microsoft.com/office/drawing/2014/main" id="{6152DDD5-B256-4C7B-8892-B5989C460D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31" name="Rectangle 1130">
                        <a:extLst>
                          <a:ext uri="{FF2B5EF4-FFF2-40B4-BE49-F238E27FC236}">
                            <a16:creationId xmlns:a16="http://schemas.microsoft.com/office/drawing/2014/main" id="{C825EBAD-A72A-4E03-A4BB-1C4C2AA506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2" name="Rectangle 1131">
                        <a:extLst>
                          <a:ext uri="{FF2B5EF4-FFF2-40B4-BE49-F238E27FC236}">
                            <a16:creationId xmlns:a16="http://schemas.microsoft.com/office/drawing/2014/main" id="{5284103F-CC6A-45B2-BC52-0811C35DB8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21" name="Group 1120">
                      <a:extLst>
                        <a:ext uri="{FF2B5EF4-FFF2-40B4-BE49-F238E27FC236}">
                          <a16:creationId xmlns:a16="http://schemas.microsoft.com/office/drawing/2014/main" id="{75C81F97-E2F0-41BB-8704-F598661D76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29" name="Rectangle 1128">
                        <a:extLst>
                          <a:ext uri="{FF2B5EF4-FFF2-40B4-BE49-F238E27FC236}">
                            <a16:creationId xmlns:a16="http://schemas.microsoft.com/office/drawing/2014/main" id="{6B548611-AA47-4005-BA87-04F8A42B44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0" name="Rectangle 1129">
                        <a:extLst>
                          <a:ext uri="{FF2B5EF4-FFF2-40B4-BE49-F238E27FC236}">
                            <a16:creationId xmlns:a16="http://schemas.microsoft.com/office/drawing/2014/main" id="{17C984BE-00E6-466A-B7AC-07A9676997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22" name="Group 1121">
                      <a:extLst>
                        <a:ext uri="{FF2B5EF4-FFF2-40B4-BE49-F238E27FC236}">
                          <a16:creationId xmlns:a16="http://schemas.microsoft.com/office/drawing/2014/main" id="{62C336F5-4A8B-4CF4-BEAA-C9F750145C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27" name="Rectangle 1126">
                        <a:extLst>
                          <a:ext uri="{FF2B5EF4-FFF2-40B4-BE49-F238E27FC236}">
                            <a16:creationId xmlns:a16="http://schemas.microsoft.com/office/drawing/2014/main" id="{E2E415C7-DCCC-4906-AE3A-43D0DE10BC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8" name="Rectangle 1127">
                        <a:extLst>
                          <a:ext uri="{FF2B5EF4-FFF2-40B4-BE49-F238E27FC236}">
                            <a16:creationId xmlns:a16="http://schemas.microsoft.com/office/drawing/2014/main" id="{EE68921D-8772-40AA-8B83-691C9704B9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23" name="Group 1122">
                      <a:extLst>
                        <a:ext uri="{FF2B5EF4-FFF2-40B4-BE49-F238E27FC236}">
                          <a16:creationId xmlns:a16="http://schemas.microsoft.com/office/drawing/2014/main" id="{49E9B307-3CF9-4801-811D-6993A01414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25" name="Rectangle 1124">
                        <a:extLst>
                          <a:ext uri="{FF2B5EF4-FFF2-40B4-BE49-F238E27FC236}">
                            <a16:creationId xmlns:a16="http://schemas.microsoft.com/office/drawing/2014/main" id="{B0913790-61C2-4E89-8AA7-F7BDE86A0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6" name="Rectangle 1125">
                        <a:extLst>
                          <a:ext uri="{FF2B5EF4-FFF2-40B4-BE49-F238E27FC236}">
                            <a16:creationId xmlns:a16="http://schemas.microsoft.com/office/drawing/2014/main" id="{6978391A-BFB9-4250-A4BB-B6562423A9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24" name="Rectangle 1123">
                      <a:extLst>
                        <a:ext uri="{FF2B5EF4-FFF2-40B4-BE49-F238E27FC236}">
                          <a16:creationId xmlns:a16="http://schemas.microsoft.com/office/drawing/2014/main" id="{CF0A7268-5F0B-4FD4-B9A9-C60571F09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06" name="Group 1105">
                    <a:extLst>
                      <a:ext uri="{FF2B5EF4-FFF2-40B4-BE49-F238E27FC236}">
                        <a16:creationId xmlns:a16="http://schemas.microsoft.com/office/drawing/2014/main" id="{719E0E1A-4DE1-4970-81BA-50C662009D45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107" name="Group 1106">
                      <a:extLst>
                        <a:ext uri="{FF2B5EF4-FFF2-40B4-BE49-F238E27FC236}">
                          <a16:creationId xmlns:a16="http://schemas.microsoft.com/office/drawing/2014/main" id="{2DE8B020-8C1C-406A-B4CD-1D2B85F068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18" name="Rectangle 1117">
                        <a:extLst>
                          <a:ext uri="{FF2B5EF4-FFF2-40B4-BE49-F238E27FC236}">
                            <a16:creationId xmlns:a16="http://schemas.microsoft.com/office/drawing/2014/main" id="{029C5861-36A0-46AE-BC6B-9B079E75C0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9" name="Rectangle 1118">
                        <a:extLst>
                          <a:ext uri="{FF2B5EF4-FFF2-40B4-BE49-F238E27FC236}">
                            <a16:creationId xmlns:a16="http://schemas.microsoft.com/office/drawing/2014/main" id="{3AE90AD0-507B-4F18-8A40-AE2F0C5D77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8" name="Group 1107">
                      <a:extLst>
                        <a:ext uri="{FF2B5EF4-FFF2-40B4-BE49-F238E27FC236}">
                          <a16:creationId xmlns:a16="http://schemas.microsoft.com/office/drawing/2014/main" id="{18A99D16-9740-4A86-AB5C-3FBA45833E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16" name="Rectangle 1115">
                        <a:extLst>
                          <a:ext uri="{FF2B5EF4-FFF2-40B4-BE49-F238E27FC236}">
                            <a16:creationId xmlns:a16="http://schemas.microsoft.com/office/drawing/2014/main" id="{0A85BAF9-9BB2-4022-AB15-9674722389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7" name="Rectangle 1116">
                        <a:extLst>
                          <a:ext uri="{FF2B5EF4-FFF2-40B4-BE49-F238E27FC236}">
                            <a16:creationId xmlns:a16="http://schemas.microsoft.com/office/drawing/2014/main" id="{E683315D-C55A-48B3-86BE-8DDC9F6543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9" name="Group 1108">
                      <a:extLst>
                        <a:ext uri="{FF2B5EF4-FFF2-40B4-BE49-F238E27FC236}">
                          <a16:creationId xmlns:a16="http://schemas.microsoft.com/office/drawing/2014/main" id="{5CEFB137-6252-4039-AF2A-AD10F1C625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14" name="Rectangle 1113">
                        <a:extLst>
                          <a:ext uri="{FF2B5EF4-FFF2-40B4-BE49-F238E27FC236}">
                            <a16:creationId xmlns:a16="http://schemas.microsoft.com/office/drawing/2014/main" id="{8984C5FE-65B8-4804-9286-453ACF79B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5" name="Rectangle 1114">
                        <a:extLst>
                          <a:ext uri="{FF2B5EF4-FFF2-40B4-BE49-F238E27FC236}">
                            <a16:creationId xmlns:a16="http://schemas.microsoft.com/office/drawing/2014/main" id="{2866F37D-A89C-499D-90F4-614D2A8767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10" name="Group 1109">
                      <a:extLst>
                        <a:ext uri="{FF2B5EF4-FFF2-40B4-BE49-F238E27FC236}">
                          <a16:creationId xmlns:a16="http://schemas.microsoft.com/office/drawing/2014/main" id="{D90E3108-1607-4CEA-A4F4-F0F86AE6B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12" name="Rectangle 1111">
                        <a:extLst>
                          <a:ext uri="{FF2B5EF4-FFF2-40B4-BE49-F238E27FC236}">
                            <a16:creationId xmlns:a16="http://schemas.microsoft.com/office/drawing/2014/main" id="{93118324-D36A-421B-BAD0-64E407EF72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3" name="Rectangle 1112">
                        <a:extLst>
                          <a:ext uri="{FF2B5EF4-FFF2-40B4-BE49-F238E27FC236}">
                            <a16:creationId xmlns:a16="http://schemas.microsoft.com/office/drawing/2014/main" id="{C8EAE604-5FE6-4DC8-B6CF-C95F74375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111" name="Rectangle 1110">
                      <a:extLst>
                        <a:ext uri="{FF2B5EF4-FFF2-40B4-BE49-F238E27FC236}">
                          <a16:creationId xmlns:a16="http://schemas.microsoft.com/office/drawing/2014/main" id="{18F6D6E0-B590-4104-BB21-1F34622D8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A9F6650A-5D2C-4F91-A55C-A89022BB53B7}"/>
                    </a:ext>
                  </a:extLst>
                </p:cNvPr>
                <p:cNvGrpSpPr/>
                <p:nvPr/>
              </p:nvGrpSpPr>
              <p:grpSpPr>
                <a:xfrm>
                  <a:off x="1586474" y="6251919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077" name="Group 1076">
                    <a:extLst>
                      <a:ext uri="{FF2B5EF4-FFF2-40B4-BE49-F238E27FC236}">
                        <a16:creationId xmlns:a16="http://schemas.microsoft.com/office/drawing/2014/main" id="{1E6DCC0C-3BC7-4163-82C2-2BCC4B9F11D9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92" name="Group 1091">
                      <a:extLst>
                        <a:ext uri="{FF2B5EF4-FFF2-40B4-BE49-F238E27FC236}">
                          <a16:creationId xmlns:a16="http://schemas.microsoft.com/office/drawing/2014/main" id="{7EB85832-DDA3-4F34-A00A-D750F5AB5D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03" name="Rectangle 1102">
                        <a:extLst>
                          <a:ext uri="{FF2B5EF4-FFF2-40B4-BE49-F238E27FC236}">
                            <a16:creationId xmlns:a16="http://schemas.microsoft.com/office/drawing/2014/main" id="{C341F328-3C7F-46EF-AF84-EA748FE78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4" name="Rectangle 1103">
                        <a:extLst>
                          <a:ext uri="{FF2B5EF4-FFF2-40B4-BE49-F238E27FC236}">
                            <a16:creationId xmlns:a16="http://schemas.microsoft.com/office/drawing/2014/main" id="{D0C37FED-60A5-4DFD-BE89-8291C4CB7B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93" name="Group 1092">
                      <a:extLst>
                        <a:ext uri="{FF2B5EF4-FFF2-40B4-BE49-F238E27FC236}">
                          <a16:creationId xmlns:a16="http://schemas.microsoft.com/office/drawing/2014/main" id="{CFA54DA0-0D2B-4A79-B412-1C888BAB2C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101" name="Rectangle 1100">
                        <a:extLst>
                          <a:ext uri="{FF2B5EF4-FFF2-40B4-BE49-F238E27FC236}">
                            <a16:creationId xmlns:a16="http://schemas.microsoft.com/office/drawing/2014/main" id="{FEDD957C-42E3-47B6-9CCE-3CDB8BE6AE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2" name="Rectangle 1101">
                        <a:extLst>
                          <a:ext uri="{FF2B5EF4-FFF2-40B4-BE49-F238E27FC236}">
                            <a16:creationId xmlns:a16="http://schemas.microsoft.com/office/drawing/2014/main" id="{5599A805-FCDA-4359-8ECD-C8DCE7BD11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94" name="Group 1093">
                      <a:extLst>
                        <a:ext uri="{FF2B5EF4-FFF2-40B4-BE49-F238E27FC236}">
                          <a16:creationId xmlns:a16="http://schemas.microsoft.com/office/drawing/2014/main" id="{18CC8ADD-F21C-4E60-9C85-DABAB53F1D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99" name="Rectangle 1098">
                        <a:extLst>
                          <a:ext uri="{FF2B5EF4-FFF2-40B4-BE49-F238E27FC236}">
                            <a16:creationId xmlns:a16="http://schemas.microsoft.com/office/drawing/2014/main" id="{0C9CDD2A-BD4D-4E05-B506-F71E354533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0" name="Rectangle 1099">
                        <a:extLst>
                          <a:ext uri="{FF2B5EF4-FFF2-40B4-BE49-F238E27FC236}">
                            <a16:creationId xmlns:a16="http://schemas.microsoft.com/office/drawing/2014/main" id="{E6F573A9-4C4F-4769-B815-8E016FE04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95" name="Group 1094">
                      <a:extLst>
                        <a:ext uri="{FF2B5EF4-FFF2-40B4-BE49-F238E27FC236}">
                          <a16:creationId xmlns:a16="http://schemas.microsoft.com/office/drawing/2014/main" id="{243C4396-E78D-4816-8F19-C3D3293D56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97" name="Rectangle 1096">
                        <a:extLst>
                          <a:ext uri="{FF2B5EF4-FFF2-40B4-BE49-F238E27FC236}">
                            <a16:creationId xmlns:a16="http://schemas.microsoft.com/office/drawing/2014/main" id="{45032DB5-7397-4519-B3A9-5086DF6A91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8" name="Rectangle 1097">
                        <a:extLst>
                          <a:ext uri="{FF2B5EF4-FFF2-40B4-BE49-F238E27FC236}">
                            <a16:creationId xmlns:a16="http://schemas.microsoft.com/office/drawing/2014/main" id="{7938BCD3-36B6-40C2-9C66-36A500D46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96" name="Rectangle 1095">
                      <a:extLst>
                        <a:ext uri="{FF2B5EF4-FFF2-40B4-BE49-F238E27FC236}">
                          <a16:creationId xmlns:a16="http://schemas.microsoft.com/office/drawing/2014/main" id="{8993AD32-9FE8-4C2B-8E87-6828B7343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78" name="Group 1077">
                    <a:extLst>
                      <a:ext uri="{FF2B5EF4-FFF2-40B4-BE49-F238E27FC236}">
                        <a16:creationId xmlns:a16="http://schemas.microsoft.com/office/drawing/2014/main" id="{9F30C8AF-6E00-41CD-8169-F5B815A909F7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79" name="Group 1078">
                      <a:extLst>
                        <a:ext uri="{FF2B5EF4-FFF2-40B4-BE49-F238E27FC236}">
                          <a16:creationId xmlns:a16="http://schemas.microsoft.com/office/drawing/2014/main" id="{8AEB31ED-918C-4A89-8470-CD95DB7E8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90" name="Rectangle 1089">
                        <a:extLst>
                          <a:ext uri="{FF2B5EF4-FFF2-40B4-BE49-F238E27FC236}">
                            <a16:creationId xmlns:a16="http://schemas.microsoft.com/office/drawing/2014/main" id="{07491C8A-9C31-4841-A480-41DA70B3F0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1" name="Rectangle 1090">
                        <a:extLst>
                          <a:ext uri="{FF2B5EF4-FFF2-40B4-BE49-F238E27FC236}">
                            <a16:creationId xmlns:a16="http://schemas.microsoft.com/office/drawing/2014/main" id="{DAA2BF7E-1B46-4E0B-B9EE-B682C851B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80" name="Group 1079">
                      <a:extLst>
                        <a:ext uri="{FF2B5EF4-FFF2-40B4-BE49-F238E27FC236}">
                          <a16:creationId xmlns:a16="http://schemas.microsoft.com/office/drawing/2014/main" id="{7651EA99-D217-4C18-B475-1C891397D5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88" name="Rectangle 1087">
                        <a:extLst>
                          <a:ext uri="{FF2B5EF4-FFF2-40B4-BE49-F238E27FC236}">
                            <a16:creationId xmlns:a16="http://schemas.microsoft.com/office/drawing/2014/main" id="{D05D4E32-74F7-4AC4-9019-317716DAA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9" name="Rectangle 1088">
                        <a:extLst>
                          <a:ext uri="{FF2B5EF4-FFF2-40B4-BE49-F238E27FC236}">
                            <a16:creationId xmlns:a16="http://schemas.microsoft.com/office/drawing/2014/main" id="{4A5A2192-DD6A-4BE6-AE60-89D6BD35D6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81" name="Group 1080">
                      <a:extLst>
                        <a:ext uri="{FF2B5EF4-FFF2-40B4-BE49-F238E27FC236}">
                          <a16:creationId xmlns:a16="http://schemas.microsoft.com/office/drawing/2014/main" id="{54AEB0C7-BBDA-406A-B0F2-6221ABB3B7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86" name="Rectangle 1085">
                        <a:extLst>
                          <a:ext uri="{FF2B5EF4-FFF2-40B4-BE49-F238E27FC236}">
                            <a16:creationId xmlns:a16="http://schemas.microsoft.com/office/drawing/2014/main" id="{59B790F8-0058-4660-8687-723C7E3593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7" name="Rectangle 1086">
                        <a:extLst>
                          <a:ext uri="{FF2B5EF4-FFF2-40B4-BE49-F238E27FC236}">
                            <a16:creationId xmlns:a16="http://schemas.microsoft.com/office/drawing/2014/main" id="{03AFFDE9-AC39-44C0-B00E-FEBA10E15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82" name="Group 1081">
                      <a:extLst>
                        <a:ext uri="{FF2B5EF4-FFF2-40B4-BE49-F238E27FC236}">
                          <a16:creationId xmlns:a16="http://schemas.microsoft.com/office/drawing/2014/main" id="{007F02DC-83F3-4E36-AFD1-883F975DD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84" name="Rectangle 1083">
                        <a:extLst>
                          <a:ext uri="{FF2B5EF4-FFF2-40B4-BE49-F238E27FC236}">
                            <a16:creationId xmlns:a16="http://schemas.microsoft.com/office/drawing/2014/main" id="{C3F91D3A-56EA-49B7-8A5A-7D50EF0E7D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5" name="Rectangle 1084">
                        <a:extLst>
                          <a:ext uri="{FF2B5EF4-FFF2-40B4-BE49-F238E27FC236}">
                            <a16:creationId xmlns:a16="http://schemas.microsoft.com/office/drawing/2014/main" id="{B351ADF5-A370-4D2D-BF8D-E5A3775BF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83" name="Rectangle 1082">
                      <a:extLst>
                        <a:ext uri="{FF2B5EF4-FFF2-40B4-BE49-F238E27FC236}">
                          <a16:creationId xmlns:a16="http://schemas.microsoft.com/office/drawing/2014/main" id="{F81DCEA7-7B1F-4E33-AE16-78A00EE8B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6" name="Group 785">
                  <a:extLst>
                    <a:ext uri="{FF2B5EF4-FFF2-40B4-BE49-F238E27FC236}">
                      <a16:creationId xmlns:a16="http://schemas.microsoft.com/office/drawing/2014/main" id="{AB401322-C4AA-45A2-8D02-51A984A7D07A}"/>
                    </a:ext>
                  </a:extLst>
                </p:cNvPr>
                <p:cNvGrpSpPr/>
                <p:nvPr/>
              </p:nvGrpSpPr>
              <p:grpSpPr>
                <a:xfrm>
                  <a:off x="1586474" y="5218024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9ED10317-A6FB-499A-BDD9-31B966AD0505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64" name="Group 1063">
                      <a:extLst>
                        <a:ext uri="{FF2B5EF4-FFF2-40B4-BE49-F238E27FC236}">
                          <a16:creationId xmlns:a16="http://schemas.microsoft.com/office/drawing/2014/main" id="{A79EA743-47AD-4096-9225-E20F6FBDFB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75" name="Rectangle 1074">
                        <a:extLst>
                          <a:ext uri="{FF2B5EF4-FFF2-40B4-BE49-F238E27FC236}">
                            <a16:creationId xmlns:a16="http://schemas.microsoft.com/office/drawing/2014/main" id="{66C4EB45-3669-4E89-B441-9B5597BA16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6" name="Rectangle 1075">
                        <a:extLst>
                          <a:ext uri="{FF2B5EF4-FFF2-40B4-BE49-F238E27FC236}">
                            <a16:creationId xmlns:a16="http://schemas.microsoft.com/office/drawing/2014/main" id="{3880C321-E058-4079-A492-3BEFBE209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65" name="Group 1064">
                      <a:extLst>
                        <a:ext uri="{FF2B5EF4-FFF2-40B4-BE49-F238E27FC236}">
                          <a16:creationId xmlns:a16="http://schemas.microsoft.com/office/drawing/2014/main" id="{ECD4ACBB-5C7C-4AE7-A739-662AD7157E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73" name="Rectangle 1072">
                        <a:extLst>
                          <a:ext uri="{FF2B5EF4-FFF2-40B4-BE49-F238E27FC236}">
                            <a16:creationId xmlns:a16="http://schemas.microsoft.com/office/drawing/2014/main" id="{EF8D1A01-2D3B-42A5-A1FE-59C10CCB3C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4" name="Rectangle 1073">
                        <a:extLst>
                          <a:ext uri="{FF2B5EF4-FFF2-40B4-BE49-F238E27FC236}">
                            <a16:creationId xmlns:a16="http://schemas.microsoft.com/office/drawing/2014/main" id="{E8983F5F-1658-4F69-A5DE-03FBEF690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66" name="Group 1065">
                      <a:extLst>
                        <a:ext uri="{FF2B5EF4-FFF2-40B4-BE49-F238E27FC236}">
                          <a16:creationId xmlns:a16="http://schemas.microsoft.com/office/drawing/2014/main" id="{6380F981-F3A3-4F8B-A922-92C7602D28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71" name="Rectangle 1070">
                        <a:extLst>
                          <a:ext uri="{FF2B5EF4-FFF2-40B4-BE49-F238E27FC236}">
                            <a16:creationId xmlns:a16="http://schemas.microsoft.com/office/drawing/2014/main" id="{68A0482F-8E8B-4603-A494-3C277DB2E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2" name="Rectangle 1071">
                        <a:extLst>
                          <a:ext uri="{FF2B5EF4-FFF2-40B4-BE49-F238E27FC236}">
                            <a16:creationId xmlns:a16="http://schemas.microsoft.com/office/drawing/2014/main" id="{59BC873B-B797-4CA3-862A-357D03A0D3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67" name="Group 1066">
                      <a:extLst>
                        <a:ext uri="{FF2B5EF4-FFF2-40B4-BE49-F238E27FC236}">
                          <a16:creationId xmlns:a16="http://schemas.microsoft.com/office/drawing/2014/main" id="{4E8BDD36-8DE7-4A7A-BDFD-D5501D1CCE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69" name="Rectangle 1068">
                        <a:extLst>
                          <a:ext uri="{FF2B5EF4-FFF2-40B4-BE49-F238E27FC236}">
                            <a16:creationId xmlns:a16="http://schemas.microsoft.com/office/drawing/2014/main" id="{C7FCEC2F-3E56-463E-833D-9563FCC85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0" name="Rectangle 1069">
                        <a:extLst>
                          <a:ext uri="{FF2B5EF4-FFF2-40B4-BE49-F238E27FC236}">
                            <a16:creationId xmlns:a16="http://schemas.microsoft.com/office/drawing/2014/main" id="{3B790E48-5634-4B0C-B962-706F28A3A6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68" name="Rectangle 1067">
                      <a:extLst>
                        <a:ext uri="{FF2B5EF4-FFF2-40B4-BE49-F238E27FC236}">
                          <a16:creationId xmlns:a16="http://schemas.microsoft.com/office/drawing/2014/main" id="{02A71073-5394-4139-9122-FD7EFFCA3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4080AA7B-5C81-4368-9F01-7960D311A317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51" name="Group 1050">
                      <a:extLst>
                        <a:ext uri="{FF2B5EF4-FFF2-40B4-BE49-F238E27FC236}">
                          <a16:creationId xmlns:a16="http://schemas.microsoft.com/office/drawing/2014/main" id="{67F44807-CCD3-41DB-8B24-9CBCFCF8F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62" name="Rectangle 1061">
                        <a:extLst>
                          <a:ext uri="{FF2B5EF4-FFF2-40B4-BE49-F238E27FC236}">
                            <a16:creationId xmlns:a16="http://schemas.microsoft.com/office/drawing/2014/main" id="{68C0A668-0E69-44B1-850C-F4D9316803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3" name="Rectangle 1062">
                        <a:extLst>
                          <a:ext uri="{FF2B5EF4-FFF2-40B4-BE49-F238E27FC236}">
                            <a16:creationId xmlns:a16="http://schemas.microsoft.com/office/drawing/2014/main" id="{A1AE0F9D-2B3C-4BDF-8899-599B9173B2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52" name="Group 1051">
                      <a:extLst>
                        <a:ext uri="{FF2B5EF4-FFF2-40B4-BE49-F238E27FC236}">
                          <a16:creationId xmlns:a16="http://schemas.microsoft.com/office/drawing/2014/main" id="{5F2A8F86-E926-4971-8651-0E9ACEB4C7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60" name="Rectangle 1059">
                        <a:extLst>
                          <a:ext uri="{FF2B5EF4-FFF2-40B4-BE49-F238E27FC236}">
                            <a16:creationId xmlns:a16="http://schemas.microsoft.com/office/drawing/2014/main" id="{7061B38E-0A8A-4D67-A5AA-2C5F6C3C60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1" name="Rectangle 1060">
                        <a:extLst>
                          <a:ext uri="{FF2B5EF4-FFF2-40B4-BE49-F238E27FC236}">
                            <a16:creationId xmlns:a16="http://schemas.microsoft.com/office/drawing/2014/main" id="{08CD64DA-A5E5-4A02-A0E1-B6299B1C7C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53" name="Group 1052">
                      <a:extLst>
                        <a:ext uri="{FF2B5EF4-FFF2-40B4-BE49-F238E27FC236}">
                          <a16:creationId xmlns:a16="http://schemas.microsoft.com/office/drawing/2014/main" id="{84C53106-CAFB-415E-9118-D3C44537E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58" name="Rectangle 1057">
                        <a:extLst>
                          <a:ext uri="{FF2B5EF4-FFF2-40B4-BE49-F238E27FC236}">
                            <a16:creationId xmlns:a16="http://schemas.microsoft.com/office/drawing/2014/main" id="{4AC7B26D-1ADF-4C56-86D3-DE81C0EA9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9" name="Rectangle 1058">
                        <a:extLst>
                          <a:ext uri="{FF2B5EF4-FFF2-40B4-BE49-F238E27FC236}">
                            <a16:creationId xmlns:a16="http://schemas.microsoft.com/office/drawing/2014/main" id="{B5353DAC-B2C4-4460-985D-B45CF1787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54" name="Group 1053">
                      <a:extLst>
                        <a:ext uri="{FF2B5EF4-FFF2-40B4-BE49-F238E27FC236}">
                          <a16:creationId xmlns:a16="http://schemas.microsoft.com/office/drawing/2014/main" id="{6FC07E36-E3F4-4380-A057-4951BF430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56" name="Rectangle 1055">
                        <a:extLst>
                          <a:ext uri="{FF2B5EF4-FFF2-40B4-BE49-F238E27FC236}">
                            <a16:creationId xmlns:a16="http://schemas.microsoft.com/office/drawing/2014/main" id="{0DCF26B6-5C4A-4839-B0DD-9DF618AE9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7" name="Rectangle 1056">
                        <a:extLst>
                          <a:ext uri="{FF2B5EF4-FFF2-40B4-BE49-F238E27FC236}">
                            <a16:creationId xmlns:a16="http://schemas.microsoft.com/office/drawing/2014/main" id="{F44D43F1-8A25-456C-951E-4D42E1300D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55" name="Rectangle 1054">
                      <a:extLst>
                        <a:ext uri="{FF2B5EF4-FFF2-40B4-BE49-F238E27FC236}">
                          <a16:creationId xmlns:a16="http://schemas.microsoft.com/office/drawing/2014/main" id="{E7B86D07-D434-46BA-A24D-795E9417D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7" name="Group 786">
                  <a:extLst>
                    <a:ext uri="{FF2B5EF4-FFF2-40B4-BE49-F238E27FC236}">
                      <a16:creationId xmlns:a16="http://schemas.microsoft.com/office/drawing/2014/main" id="{A9F8E90E-3DF3-46F7-B859-708A40180161}"/>
                    </a:ext>
                  </a:extLst>
                </p:cNvPr>
                <p:cNvGrpSpPr/>
                <p:nvPr/>
              </p:nvGrpSpPr>
              <p:grpSpPr>
                <a:xfrm>
                  <a:off x="1583030" y="5421452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1021" name="Group 1020">
                    <a:extLst>
                      <a:ext uri="{FF2B5EF4-FFF2-40B4-BE49-F238E27FC236}">
                        <a16:creationId xmlns:a16="http://schemas.microsoft.com/office/drawing/2014/main" id="{1CF4B5AE-65CE-4A7B-842C-9FB8AA2C72A9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36" name="Group 1035">
                      <a:extLst>
                        <a:ext uri="{FF2B5EF4-FFF2-40B4-BE49-F238E27FC236}">
                          <a16:creationId xmlns:a16="http://schemas.microsoft.com/office/drawing/2014/main" id="{2CD5C95C-A7D0-44B0-BF0C-9DEB029E1D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47" name="Rectangle 1046">
                        <a:extLst>
                          <a:ext uri="{FF2B5EF4-FFF2-40B4-BE49-F238E27FC236}">
                            <a16:creationId xmlns:a16="http://schemas.microsoft.com/office/drawing/2014/main" id="{5A4EF9D0-9F1A-46F4-8C3A-65A83EE298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8" name="Rectangle 1047">
                        <a:extLst>
                          <a:ext uri="{FF2B5EF4-FFF2-40B4-BE49-F238E27FC236}">
                            <a16:creationId xmlns:a16="http://schemas.microsoft.com/office/drawing/2014/main" id="{A77B1F7F-1208-49DD-8F06-0B303CDDB0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37" name="Group 1036">
                      <a:extLst>
                        <a:ext uri="{FF2B5EF4-FFF2-40B4-BE49-F238E27FC236}">
                          <a16:creationId xmlns:a16="http://schemas.microsoft.com/office/drawing/2014/main" id="{03ABB406-3C03-4783-8CC4-DA0E871773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45" name="Rectangle 1044">
                        <a:extLst>
                          <a:ext uri="{FF2B5EF4-FFF2-40B4-BE49-F238E27FC236}">
                            <a16:creationId xmlns:a16="http://schemas.microsoft.com/office/drawing/2014/main" id="{0A05C6ED-946D-4A6A-BCE6-A0BF2BBAB8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6" name="Rectangle 1045">
                        <a:extLst>
                          <a:ext uri="{FF2B5EF4-FFF2-40B4-BE49-F238E27FC236}">
                            <a16:creationId xmlns:a16="http://schemas.microsoft.com/office/drawing/2014/main" id="{2673F367-737B-4F63-9FFC-C15AB636F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38" name="Group 1037">
                      <a:extLst>
                        <a:ext uri="{FF2B5EF4-FFF2-40B4-BE49-F238E27FC236}">
                          <a16:creationId xmlns:a16="http://schemas.microsoft.com/office/drawing/2014/main" id="{03B5DD41-1687-4917-9A0B-4267C89F0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43" name="Rectangle 1042">
                        <a:extLst>
                          <a:ext uri="{FF2B5EF4-FFF2-40B4-BE49-F238E27FC236}">
                            <a16:creationId xmlns:a16="http://schemas.microsoft.com/office/drawing/2014/main" id="{F369C1D9-EC4A-4007-ADCA-4609BE0C67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4" name="Rectangle 1043">
                        <a:extLst>
                          <a:ext uri="{FF2B5EF4-FFF2-40B4-BE49-F238E27FC236}">
                            <a16:creationId xmlns:a16="http://schemas.microsoft.com/office/drawing/2014/main" id="{B61AE9D8-DF97-4DBE-931B-025FAEE63C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39" name="Group 1038">
                      <a:extLst>
                        <a:ext uri="{FF2B5EF4-FFF2-40B4-BE49-F238E27FC236}">
                          <a16:creationId xmlns:a16="http://schemas.microsoft.com/office/drawing/2014/main" id="{F0EEBB65-B5D8-42BB-A071-3DD65E1A80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41" name="Rectangle 1040">
                        <a:extLst>
                          <a:ext uri="{FF2B5EF4-FFF2-40B4-BE49-F238E27FC236}">
                            <a16:creationId xmlns:a16="http://schemas.microsoft.com/office/drawing/2014/main" id="{59649BD0-8EA9-4163-AC8D-2231C56788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2" name="Rectangle 1041">
                        <a:extLst>
                          <a:ext uri="{FF2B5EF4-FFF2-40B4-BE49-F238E27FC236}">
                            <a16:creationId xmlns:a16="http://schemas.microsoft.com/office/drawing/2014/main" id="{86FA7D6C-922C-4DBB-9A6E-D2326C17CA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40" name="Rectangle 1039">
                      <a:extLst>
                        <a:ext uri="{FF2B5EF4-FFF2-40B4-BE49-F238E27FC236}">
                          <a16:creationId xmlns:a16="http://schemas.microsoft.com/office/drawing/2014/main" id="{E3337E5A-B927-4463-B696-E3CD1755F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22" name="Group 1021">
                    <a:extLst>
                      <a:ext uri="{FF2B5EF4-FFF2-40B4-BE49-F238E27FC236}">
                        <a16:creationId xmlns:a16="http://schemas.microsoft.com/office/drawing/2014/main" id="{E80DC47C-31DF-4F2E-A328-A0382AF7FC5F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23" name="Group 1022">
                      <a:extLst>
                        <a:ext uri="{FF2B5EF4-FFF2-40B4-BE49-F238E27FC236}">
                          <a16:creationId xmlns:a16="http://schemas.microsoft.com/office/drawing/2014/main" id="{0F3DA469-34B4-443E-AC4B-23F8B46515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34" name="Rectangle 1033">
                        <a:extLst>
                          <a:ext uri="{FF2B5EF4-FFF2-40B4-BE49-F238E27FC236}">
                            <a16:creationId xmlns:a16="http://schemas.microsoft.com/office/drawing/2014/main" id="{28D74F6B-E336-4FE1-8A9F-1C2284BA6A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5" name="Rectangle 1034">
                        <a:extLst>
                          <a:ext uri="{FF2B5EF4-FFF2-40B4-BE49-F238E27FC236}">
                            <a16:creationId xmlns:a16="http://schemas.microsoft.com/office/drawing/2014/main" id="{C6AB6191-A1E5-43F2-ACBA-F013BE137D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24" name="Group 1023">
                      <a:extLst>
                        <a:ext uri="{FF2B5EF4-FFF2-40B4-BE49-F238E27FC236}">
                          <a16:creationId xmlns:a16="http://schemas.microsoft.com/office/drawing/2014/main" id="{8C6CDF82-F2DA-4A78-9E15-3881474E47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32" name="Rectangle 1031">
                        <a:extLst>
                          <a:ext uri="{FF2B5EF4-FFF2-40B4-BE49-F238E27FC236}">
                            <a16:creationId xmlns:a16="http://schemas.microsoft.com/office/drawing/2014/main" id="{166CCB27-81F7-4973-AE36-ED2A22190A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3" name="Rectangle 1032">
                        <a:extLst>
                          <a:ext uri="{FF2B5EF4-FFF2-40B4-BE49-F238E27FC236}">
                            <a16:creationId xmlns:a16="http://schemas.microsoft.com/office/drawing/2014/main" id="{523DD0D7-4C1E-4CFE-90AC-9981DA2238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25" name="Group 1024">
                      <a:extLst>
                        <a:ext uri="{FF2B5EF4-FFF2-40B4-BE49-F238E27FC236}">
                          <a16:creationId xmlns:a16="http://schemas.microsoft.com/office/drawing/2014/main" id="{B80BFE8F-0C7A-4A23-8A53-13484E8A20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30" name="Rectangle 1029">
                        <a:extLst>
                          <a:ext uri="{FF2B5EF4-FFF2-40B4-BE49-F238E27FC236}">
                            <a16:creationId xmlns:a16="http://schemas.microsoft.com/office/drawing/2014/main" id="{87CB3692-F3F5-4E99-9738-60755A6AF1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1" name="Rectangle 1030">
                        <a:extLst>
                          <a:ext uri="{FF2B5EF4-FFF2-40B4-BE49-F238E27FC236}">
                            <a16:creationId xmlns:a16="http://schemas.microsoft.com/office/drawing/2014/main" id="{644C45B5-E5AE-431D-A8A8-419A230419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26" name="Group 1025">
                      <a:extLst>
                        <a:ext uri="{FF2B5EF4-FFF2-40B4-BE49-F238E27FC236}">
                          <a16:creationId xmlns:a16="http://schemas.microsoft.com/office/drawing/2014/main" id="{FDB1952E-419E-4B2B-A007-0D6DF5D1B5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28" name="Rectangle 1027">
                        <a:extLst>
                          <a:ext uri="{FF2B5EF4-FFF2-40B4-BE49-F238E27FC236}">
                            <a16:creationId xmlns:a16="http://schemas.microsoft.com/office/drawing/2014/main" id="{6BEE19ED-4A98-46A5-8083-02AE72695F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9" name="Rectangle 1028">
                        <a:extLst>
                          <a:ext uri="{FF2B5EF4-FFF2-40B4-BE49-F238E27FC236}">
                            <a16:creationId xmlns:a16="http://schemas.microsoft.com/office/drawing/2014/main" id="{D3A67377-CAB0-44AC-B8BC-8353E860FC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27" name="Rectangle 1026">
                      <a:extLst>
                        <a:ext uri="{FF2B5EF4-FFF2-40B4-BE49-F238E27FC236}">
                          <a16:creationId xmlns:a16="http://schemas.microsoft.com/office/drawing/2014/main" id="{9EA16084-2C70-4DB5-B9C1-27B05CFBB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8" name="Group 787">
                  <a:extLst>
                    <a:ext uri="{FF2B5EF4-FFF2-40B4-BE49-F238E27FC236}">
                      <a16:creationId xmlns:a16="http://schemas.microsoft.com/office/drawing/2014/main" id="{CFBD32F7-3C5B-4789-A6F7-8A8145BD05D3}"/>
                    </a:ext>
                  </a:extLst>
                </p:cNvPr>
                <p:cNvGrpSpPr/>
                <p:nvPr/>
              </p:nvGrpSpPr>
              <p:grpSpPr>
                <a:xfrm>
                  <a:off x="1586474" y="501828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993" name="Group 992">
                    <a:extLst>
                      <a:ext uri="{FF2B5EF4-FFF2-40B4-BE49-F238E27FC236}">
                        <a16:creationId xmlns:a16="http://schemas.microsoft.com/office/drawing/2014/main" id="{103B833F-E1E6-4151-93A2-74E9E790DCDE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1008" name="Group 1007">
                      <a:extLst>
                        <a:ext uri="{FF2B5EF4-FFF2-40B4-BE49-F238E27FC236}">
                          <a16:creationId xmlns:a16="http://schemas.microsoft.com/office/drawing/2014/main" id="{56F8BE6D-DB47-4CFA-B9EF-94F41F5F35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19" name="Rectangle 1018">
                        <a:extLst>
                          <a:ext uri="{FF2B5EF4-FFF2-40B4-BE49-F238E27FC236}">
                            <a16:creationId xmlns:a16="http://schemas.microsoft.com/office/drawing/2014/main" id="{377DB516-D628-430D-A64B-B8B8B469CB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0" name="Rectangle 1019">
                        <a:extLst>
                          <a:ext uri="{FF2B5EF4-FFF2-40B4-BE49-F238E27FC236}">
                            <a16:creationId xmlns:a16="http://schemas.microsoft.com/office/drawing/2014/main" id="{E878A6F4-4426-49AF-AAC7-9C3977EE7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09" name="Group 1008">
                      <a:extLst>
                        <a:ext uri="{FF2B5EF4-FFF2-40B4-BE49-F238E27FC236}">
                          <a16:creationId xmlns:a16="http://schemas.microsoft.com/office/drawing/2014/main" id="{FE04DE4C-1FDE-48D0-9C9B-94AB497DC4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17" name="Rectangle 1016">
                        <a:extLst>
                          <a:ext uri="{FF2B5EF4-FFF2-40B4-BE49-F238E27FC236}">
                            <a16:creationId xmlns:a16="http://schemas.microsoft.com/office/drawing/2014/main" id="{7BC44A95-DAD5-471C-98EC-AC16107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8" name="Rectangle 1017">
                        <a:extLst>
                          <a:ext uri="{FF2B5EF4-FFF2-40B4-BE49-F238E27FC236}">
                            <a16:creationId xmlns:a16="http://schemas.microsoft.com/office/drawing/2014/main" id="{11DEB0AD-0938-4A38-8BC0-5D7F2EFAA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10" name="Group 1009">
                      <a:extLst>
                        <a:ext uri="{FF2B5EF4-FFF2-40B4-BE49-F238E27FC236}">
                          <a16:creationId xmlns:a16="http://schemas.microsoft.com/office/drawing/2014/main" id="{F5958463-D786-40F1-B83D-4AD554492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15" name="Rectangle 1014">
                        <a:extLst>
                          <a:ext uri="{FF2B5EF4-FFF2-40B4-BE49-F238E27FC236}">
                            <a16:creationId xmlns:a16="http://schemas.microsoft.com/office/drawing/2014/main" id="{3BB43F25-DABA-40E2-85A7-9ED4B38CF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6" name="Rectangle 1015">
                        <a:extLst>
                          <a:ext uri="{FF2B5EF4-FFF2-40B4-BE49-F238E27FC236}">
                            <a16:creationId xmlns:a16="http://schemas.microsoft.com/office/drawing/2014/main" id="{BE21CAA4-2D38-4338-B526-8106936745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011" name="Group 1010">
                      <a:extLst>
                        <a:ext uri="{FF2B5EF4-FFF2-40B4-BE49-F238E27FC236}">
                          <a16:creationId xmlns:a16="http://schemas.microsoft.com/office/drawing/2014/main" id="{B0480CF0-8DD8-4987-858B-CE2CA2060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13" name="Rectangle 1012">
                        <a:extLst>
                          <a:ext uri="{FF2B5EF4-FFF2-40B4-BE49-F238E27FC236}">
                            <a16:creationId xmlns:a16="http://schemas.microsoft.com/office/drawing/2014/main" id="{C91931B8-395D-45FC-A456-C251AA2E62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4" name="Rectangle 1013">
                        <a:extLst>
                          <a:ext uri="{FF2B5EF4-FFF2-40B4-BE49-F238E27FC236}">
                            <a16:creationId xmlns:a16="http://schemas.microsoft.com/office/drawing/2014/main" id="{BE200A0B-1D83-47C8-BB1C-DBD7ADA26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12" name="Rectangle 1011">
                      <a:extLst>
                        <a:ext uri="{FF2B5EF4-FFF2-40B4-BE49-F238E27FC236}">
                          <a16:creationId xmlns:a16="http://schemas.microsoft.com/office/drawing/2014/main" id="{35CF8253-D673-44F1-B9CA-3A47D3AD7C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94" name="Group 993">
                    <a:extLst>
                      <a:ext uri="{FF2B5EF4-FFF2-40B4-BE49-F238E27FC236}">
                        <a16:creationId xmlns:a16="http://schemas.microsoft.com/office/drawing/2014/main" id="{A756508B-202E-42E5-ACE2-16D2C5843978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95" name="Group 994">
                      <a:extLst>
                        <a:ext uri="{FF2B5EF4-FFF2-40B4-BE49-F238E27FC236}">
                          <a16:creationId xmlns:a16="http://schemas.microsoft.com/office/drawing/2014/main" id="{74BE0FAB-928C-44D5-B102-F66FF8D28C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06" name="Rectangle 1005">
                        <a:extLst>
                          <a:ext uri="{FF2B5EF4-FFF2-40B4-BE49-F238E27FC236}">
                            <a16:creationId xmlns:a16="http://schemas.microsoft.com/office/drawing/2014/main" id="{AA2F0F46-F043-41E9-A790-F4F75A8FDA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7" name="Rectangle 1006">
                        <a:extLst>
                          <a:ext uri="{FF2B5EF4-FFF2-40B4-BE49-F238E27FC236}">
                            <a16:creationId xmlns:a16="http://schemas.microsoft.com/office/drawing/2014/main" id="{9EA46966-B61E-47BF-9F31-D5A47F5F1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96" name="Group 995">
                      <a:extLst>
                        <a:ext uri="{FF2B5EF4-FFF2-40B4-BE49-F238E27FC236}">
                          <a16:creationId xmlns:a16="http://schemas.microsoft.com/office/drawing/2014/main" id="{826770D7-6167-4E4F-9633-8C3A695D07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04" name="Rectangle 1003">
                        <a:extLst>
                          <a:ext uri="{FF2B5EF4-FFF2-40B4-BE49-F238E27FC236}">
                            <a16:creationId xmlns:a16="http://schemas.microsoft.com/office/drawing/2014/main" id="{FC1BF7C6-E166-47CD-A1F4-9F24DDCA7F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5" name="Rectangle 1004">
                        <a:extLst>
                          <a:ext uri="{FF2B5EF4-FFF2-40B4-BE49-F238E27FC236}">
                            <a16:creationId xmlns:a16="http://schemas.microsoft.com/office/drawing/2014/main" id="{1A765C06-2F95-4910-9558-DEDFCDD523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97" name="Group 996">
                      <a:extLst>
                        <a:ext uri="{FF2B5EF4-FFF2-40B4-BE49-F238E27FC236}">
                          <a16:creationId xmlns:a16="http://schemas.microsoft.com/office/drawing/2014/main" id="{19FDA86A-D8CD-4DF5-A265-D9D05AFE50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02" name="Rectangle 1001">
                        <a:extLst>
                          <a:ext uri="{FF2B5EF4-FFF2-40B4-BE49-F238E27FC236}">
                            <a16:creationId xmlns:a16="http://schemas.microsoft.com/office/drawing/2014/main" id="{8BF636EB-62C3-46A6-B519-44591E656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3" name="Rectangle 1002">
                        <a:extLst>
                          <a:ext uri="{FF2B5EF4-FFF2-40B4-BE49-F238E27FC236}">
                            <a16:creationId xmlns:a16="http://schemas.microsoft.com/office/drawing/2014/main" id="{CC4EE109-804E-4FDF-BE02-BB2DC9F757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98" name="Group 997">
                      <a:extLst>
                        <a:ext uri="{FF2B5EF4-FFF2-40B4-BE49-F238E27FC236}">
                          <a16:creationId xmlns:a16="http://schemas.microsoft.com/office/drawing/2014/main" id="{89915E77-0054-4241-8839-BDF4D681A0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1000" name="Rectangle 999">
                        <a:extLst>
                          <a:ext uri="{FF2B5EF4-FFF2-40B4-BE49-F238E27FC236}">
                            <a16:creationId xmlns:a16="http://schemas.microsoft.com/office/drawing/2014/main" id="{4CDFF86D-297C-4F9B-971C-E573A815EF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1" name="Rectangle 1000">
                        <a:extLst>
                          <a:ext uri="{FF2B5EF4-FFF2-40B4-BE49-F238E27FC236}">
                            <a16:creationId xmlns:a16="http://schemas.microsoft.com/office/drawing/2014/main" id="{6ABB19F5-6CCC-4C21-BDE0-4C451FB05F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99" name="Rectangle 998">
                      <a:extLst>
                        <a:ext uri="{FF2B5EF4-FFF2-40B4-BE49-F238E27FC236}">
                          <a16:creationId xmlns:a16="http://schemas.microsoft.com/office/drawing/2014/main" id="{D602BE75-C0DB-4D2C-BA3D-7B746D8A61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89" name="Group 788">
                  <a:extLst>
                    <a:ext uri="{FF2B5EF4-FFF2-40B4-BE49-F238E27FC236}">
                      <a16:creationId xmlns:a16="http://schemas.microsoft.com/office/drawing/2014/main" id="{C2E28119-7E7C-454A-9D0F-A3AB6696FF43}"/>
                    </a:ext>
                  </a:extLst>
                </p:cNvPr>
                <p:cNvGrpSpPr/>
                <p:nvPr/>
              </p:nvGrpSpPr>
              <p:grpSpPr>
                <a:xfrm>
                  <a:off x="1582673" y="5639966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965" name="Group 964">
                    <a:extLst>
                      <a:ext uri="{FF2B5EF4-FFF2-40B4-BE49-F238E27FC236}">
                        <a16:creationId xmlns:a16="http://schemas.microsoft.com/office/drawing/2014/main" id="{8ADA64F4-7C94-4ABB-9DAC-A3DF972593EC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80" name="Group 979">
                      <a:extLst>
                        <a:ext uri="{FF2B5EF4-FFF2-40B4-BE49-F238E27FC236}">
                          <a16:creationId xmlns:a16="http://schemas.microsoft.com/office/drawing/2014/main" id="{CF0FCBF4-4115-46A5-A734-DF6DAE60C5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91" name="Rectangle 990">
                        <a:extLst>
                          <a:ext uri="{FF2B5EF4-FFF2-40B4-BE49-F238E27FC236}">
                            <a16:creationId xmlns:a16="http://schemas.microsoft.com/office/drawing/2014/main" id="{C59ED0A1-3D67-4EC2-9C5D-041E16FCC2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2" name="Rectangle 991">
                        <a:extLst>
                          <a:ext uri="{FF2B5EF4-FFF2-40B4-BE49-F238E27FC236}">
                            <a16:creationId xmlns:a16="http://schemas.microsoft.com/office/drawing/2014/main" id="{34B28BB0-F7A5-4A74-80DC-766000A614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1" name="Group 980">
                      <a:extLst>
                        <a:ext uri="{FF2B5EF4-FFF2-40B4-BE49-F238E27FC236}">
                          <a16:creationId xmlns:a16="http://schemas.microsoft.com/office/drawing/2014/main" id="{1DD9DACE-8AFD-4555-A5AD-6028C34F17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89" name="Rectangle 988">
                        <a:extLst>
                          <a:ext uri="{FF2B5EF4-FFF2-40B4-BE49-F238E27FC236}">
                            <a16:creationId xmlns:a16="http://schemas.microsoft.com/office/drawing/2014/main" id="{E60B3FF3-8177-4AD0-8471-989F2106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0" name="Rectangle 989">
                        <a:extLst>
                          <a:ext uri="{FF2B5EF4-FFF2-40B4-BE49-F238E27FC236}">
                            <a16:creationId xmlns:a16="http://schemas.microsoft.com/office/drawing/2014/main" id="{4EFD08C0-9D30-4AAD-8CCF-429A9341EB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2" name="Group 981">
                      <a:extLst>
                        <a:ext uri="{FF2B5EF4-FFF2-40B4-BE49-F238E27FC236}">
                          <a16:creationId xmlns:a16="http://schemas.microsoft.com/office/drawing/2014/main" id="{1149A346-6FE9-4CD2-85BE-8F7F3E2896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87" name="Rectangle 986">
                        <a:extLst>
                          <a:ext uri="{FF2B5EF4-FFF2-40B4-BE49-F238E27FC236}">
                            <a16:creationId xmlns:a16="http://schemas.microsoft.com/office/drawing/2014/main" id="{1C1E95EE-6563-4E89-8609-D3F850BE26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8" name="Rectangle 987">
                        <a:extLst>
                          <a:ext uri="{FF2B5EF4-FFF2-40B4-BE49-F238E27FC236}">
                            <a16:creationId xmlns:a16="http://schemas.microsoft.com/office/drawing/2014/main" id="{FD3D53E4-2392-49E7-842D-81EF66ED76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83" name="Group 982">
                      <a:extLst>
                        <a:ext uri="{FF2B5EF4-FFF2-40B4-BE49-F238E27FC236}">
                          <a16:creationId xmlns:a16="http://schemas.microsoft.com/office/drawing/2014/main" id="{46D3272D-D5CA-4430-AF98-50BE01902A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85" name="Rectangle 984">
                        <a:extLst>
                          <a:ext uri="{FF2B5EF4-FFF2-40B4-BE49-F238E27FC236}">
                            <a16:creationId xmlns:a16="http://schemas.microsoft.com/office/drawing/2014/main" id="{F209AE1E-3B67-4B50-9023-10300084F9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6" name="Rectangle 985">
                        <a:extLst>
                          <a:ext uri="{FF2B5EF4-FFF2-40B4-BE49-F238E27FC236}">
                            <a16:creationId xmlns:a16="http://schemas.microsoft.com/office/drawing/2014/main" id="{5B4B24C6-41EA-400E-918F-2D931984CB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84" name="Rectangle 983">
                      <a:extLst>
                        <a:ext uri="{FF2B5EF4-FFF2-40B4-BE49-F238E27FC236}">
                          <a16:creationId xmlns:a16="http://schemas.microsoft.com/office/drawing/2014/main" id="{63BAEC87-8B1E-4013-B87D-DCEC7E6F5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66" name="Group 965">
                    <a:extLst>
                      <a:ext uri="{FF2B5EF4-FFF2-40B4-BE49-F238E27FC236}">
                        <a16:creationId xmlns:a16="http://schemas.microsoft.com/office/drawing/2014/main" id="{B43DA941-547C-46AA-B11F-3DA47035996F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67" name="Group 966">
                      <a:extLst>
                        <a:ext uri="{FF2B5EF4-FFF2-40B4-BE49-F238E27FC236}">
                          <a16:creationId xmlns:a16="http://schemas.microsoft.com/office/drawing/2014/main" id="{2F570D5D-A6F3-432A-8872-95E734FFC3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78" name="Rectangle 977">
                        <a:extLst>
                          <a:ext uri="{FF2B5EF4-FFF2-40B4-BE49-F238E27FC236}">
                            <a16:creationId xmlns:a16="http://schemas.microsoft.com/office/drawing/2014/main" id="{4276CC0D-4795-4A21-94E2-2BE817015B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9" name="Rectangle 978">
                        <a:extLst>
                          <a:ext uri="{FF2B5EF4-FFF2-40B4-BE49-F238E27FC236}">
                            <a16:creationId xmlns:a16="http://schemas.microsoft.com/office/drawing/2014/main" id="{C0C1AEA5-8AFA-4AD6-AC48-55863888F3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68" name="Group 967">
                      <a:extLst>
                        <a:ext uri="{FF2B5EF4-FFF2-40B4-BE49-F238E27FC236}">
                          <a16:creationId xmlns:a16="http://schemas.microsoft.com/office/drawing/2014/main" id="{FF937C17-43DB-4476-8852-051E332C5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76" name="Rectangle 975">
                        <a:extLst>
                          <a:ext uri="{FF2B5EF4-FFF2-40B4-BE49-F238E27FC236}">
                            <a16:creationId xmlns:a16="http://schemas.microsoft.com/office/drawing/2014/main" id="{4F18F9A9-A220-4E60-9735-84BA7433F1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7" name="Rectangle 976">
                        <a:extLst>
                          <a:ext uri="{FF2B5EF4-FFF2-40B4-BE49-F238E27FC236}">
                            <a16:creationId xmlns:a16="http://schemas.microsoft.com/office/drawing/2014/main" id="{7FF3332B-F072-4475-977F-6E8C4E541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69" name="Group 968">
                      <a:extLst>
                        <a:ext uri="{FF2B5EF4-FFF2-40B4-BE49-F238E27FC236}">
                          <a16:creationId xmlns:a16="http://schemas.microsoft.com/office/drawing/2014/main" id="{2CE17D63-6641-4FC0-A1EC-5535C3B502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74" name="Rectangle 973">
                        <a:extLst>
                          <a:ext uri="{FF2B5EF4-FFF2-40B4-BE49-F238E27FC236}">
                            <a16:creationId xmlns:a16="http://schemas.microsoft.com/office/drawing/2014/main" id="{F3C5D0EE-58EF-4848-A387-4F0605226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5" name="Rectangle 974">
                        <a:extLst>
                          <a:ext uri="{FF2B5EF4-FFF2-40B4-BE49-F238E27FC236}">
                            <a16:creationId xmlns:a16="http://schemas.microsoft.com/office/drawing/2014/main" id="{FAD1E630-C358-44B0-9047-257AE1B7B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70" name="Group 969">
                      <a:extLst>
                        <a:ext uri="{FF2B5EF4-FFF2-40B4-BE49-F238E27FC236}">
                          <a16:creationId xmlns:a16="http://schemas.microsoft.com/office/drawing/2014/main" id="{51F29C11-A68D-4AD6-818C-6F6402D531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72" name="Rectangle 971">
                        <a:extLst>
                          <a:ext uri="{FF2B5EF4-FFF2-40B4-BE49-F238E27FC236}">
                            <a16:creationId xmlns:a16="http://schemas.microsoft.com/office/drawing/2014/main" id="{81D4CCE1-113D-4DAB-A7D5-C240554964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3" name="Rectangle 972">
                        <a:extLst>
                          <a:ext uri="{FF2B5EF4-FFF2-40B4-BE49-F238E27FC236}">
                            <a16:creationId xmlns:a16="http://schemas.microsoft.com/office/drawing/2014/main" id="{F10B80B7-2CCD-4089-B974-206EDB918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71" name="Rectangle 970">
                      <a:extLst>
                        <a:ext uri="{FF2B5EF4-FFF2-40B4-BE49-F238E27FC236}">
                          <a16:creationId xmlns:a16="http://schemas.microsoft.com/office/drawing/2014/main" id="{F6BC6A95-7602-4C8B-BB22-138D4CA79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90" name="Group 789">
                  <a:extLst>
                    <a:ext uri="{FF2B5EF4-FFF2-40B4-BE49-F238E27FC236}">
                      <a16:creationId xmlns:a16="http://schemas.microsoft.com/office/drawing/2014/main" id="{C839D035-AC69-40A6-8499-37430F88FF85}"/>
                    </a:ext>
                  </a:extLst>
                </p:cNvPr>
                <p:cNvGrpSpPr/>
                <p:nvPr/>
              </p:nvGrpSpPr>
              <p:grpSpPr>
                <a:xfrm>
                  <a:off x="1586474" y="5869525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937" name="Group 936">
                    <a:extLst>
                      <a:ext uri="{FF2B5EF4-FFF2-40B4-BE49-F238E27FC236}">
                        <a16:creationId xmlns:a16="http://schemas.microsoft.com/office/drawing/2014/main" id="{09DD4B5B-D955-46C4-A4E8-3C3984609082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52" name="Group 951">
                      <a:extLst>
                        <a:ext uri="{FF2B5EF4-FFF2-40B4-BE49-F238E27FC236}">
                          <a16:creationId xmlns:a16="http://schemas.microsoft.com/office/drawing/2014/main" id="{18CB8F77-A857-48D8-AB8B-51F9BBD64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63" name="Rectangle 962">
                        <a:extLst>
                          <a:ext uri="{FF2B5EF4-FFF2-40B4-BE49-F238E27FC236}">
                            <a16:creationId xmlns:a16="http://schemas.microsoft.com/office/drawing/2014/main" id="{A440DF0D-578A-4D30-86D5-BA78CF18E4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4" name="Rectangle 963">
                        <a:extLst>
                          <a:ext uri="{FF2B5EF4-FFF2-40B4-BE49-F238E27FC236}">
                            <a16:creationId xmlns:a16="http://schemas.microsoft.com/office/drawing/2014/main" id="{9AD276FB-D33B-4B17-8054-C347BDF47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53" name="Group 952">
                      <a:extLst>
                        <a:ext uri="{FF2B5EF4-FFF2-40B4-BE49-F238E27FC236}">
                          <a16:creationId xmlns:a16="http://schemas.microsoft.com/office/drawing/2014/main" id="{C1CDE2AC-028B-4894-BF05-8F83061118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61" name="Rectangle 960">
                        <a:extLst>
                          <a:ext uri="{FF2B5EF4-FFF2-40B4-BE49-F238E27FC236}">
                            <a16:creationId xmlns:a16="http://schemas.microsoft.com/office/drawing/2014/main" id="{5165CCDA-6F75-4802-A071-60DD029C80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2" name="Rectangle 961">
                        <a:extLst>
                          <a:ext uri="{FF2B5EF4-FFF2-40B4-BE49-F238E27FC236}">
                            <a16:creationId xmlns:a16="http://schemas.microsoft.com/office/drawing/2014/main" id="{828B052E-8497-4EA1-9BFC-039141AA8E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54" name="Group 953">
                      <a:extLst>
                        <a:ext uri="{FF2B5EF4-FFF2-40B4-BE49-F238E27FC236}">
                          <a16:creationId xmlns:a16="http://schemas.microsoft.com/office/drawing/2014/main" id="{07DABF00-B268-4252-9288-30C3894EC5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59" name="Rectangle 958">
                        <a:extLst>
                          <a:ext uri="{FF2B5EF4-FFF2-40B4-BE49-F238E27FC236}">
                            <a16:creationId xmlns:a16="http://schemas.microsoft.com/office/drawing/2014/main" id="{541ACDBF-8465-4AF2-A4E6-052B52BE53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0" name="Rectangle 959">
                        <a:extLst>
                          <a:ext uri="{FF2B5EF4-FFF2-40B4-BE49-F238E27FC236}">
                            <a16:creationId xmlns:a16="http://schemas.microsoft.com/office/drawing/2014/main" id="{171905BF-FF06-4A28-8D98-F48D722216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55" name="Group 954">
                      <a:extLst>
                        <a:ext uri="{FF2B5EF4-FFF2-40B4-BE49-F238E27FC236}">
                          <a16:creationId xmlns:a16="http://schemas.microsoft.com/office/drawing/2014/main" id="{BABD6FEE-5DA6-411B-8EFF-2718886796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57" name="Rectangle 956">
                        <a:extLst>
                          <a:ext uri="{FF2B5EF4-FFF2-40B4-BE49-F238E27FC236}">
                            <a16:creationId xmlns:a16="http://schemas.microsoft.com/office/drawing/2014/main" id="{80A7118F-9C90-40F5-A843-2AB595B3F2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8" name="Rectangle 957">
                        <a:extLst>
                          <a:ext uri="{FF2B5EF4-FFF2-40B4-BE49-F238E27FC236}">
                            <a16:creationId xmlns:a16="http://schemas.microsoft.com/office/drawing/2014/main" id="{A3F5125C-8FEA-4DB2-B819-741969107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56" name="Rectangle 955">
                      <a:extLst>
                        <a:ext uri="{FF2B5EF4-FFF2-40B4-BE49-F238E27FC236}">
                          <a16:creationId xmlns:a16="http://schemas.microsoft.com/office/drawing/2014/main" id="{CDF1C66B-4232-4619-8DA8-79DD239111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8" name="Group 937">
                    <a:extLst>
                      <a:ext uri="{FF2B5EF4-FFF2-40B4-BE49-F238E27FC236}">
                        <a16:creationId xmlns:a16="http://schemas.microsoft.com/office/drawing/2014/main" id="{83BDCC82-8D93-46F0-9DD9-099C18052210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39" name="Group 938">
                      <a:extLst>
                        <a:ext uri="{FF2B5EF4-FFF2-40B4-BE49-F238E27FC236}">
                          <a16:creationId xmlns:a16="http://schemas.microsoft.com/office/drawing/2014/main" id="{3C148A7E-2978-4A8C-B4D7-6596A949D4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50" name="Rectangle 949">
                        <a:extLst>
                          <a:ext uri="{FF2B5EF4-FFF2-40B4-BE49-F238E27FC236}">
                            <a16:creationId xmlns:a16="http://schemas.microsoft.com/office/drawing/2014/main" id="{773955D1-DFF2-43BE-AE39-2AEB9B9C5B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1" name="Rectangle 950">
                        <a:extLst>
                          <a:ext uri="{FF2B5EF4-FFF2-40B4-BE49-F238E27FC236}">
                            <a16:creationId xmlns:a16="http://schemas.microsoft.com/office/drawing/2014/main" id="{B17E0EE3-A2D6-4DC1-984B-212E6EAD2C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0" name="Group 939">
                      <a:extLst>
                        <a:ext uri="{FF2B5EF4-FFF2-40B4-BE49-F238E27FC236}">
                          <a16:creationId xmlns:a16="http://schemas.microsoft.com/office/drawing/2014/main" id="{CEB0E5C7-8B8D-4BAD-B1E1-32CE1AB92B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48" name="Rectangle 947">
                        <a:extLst>
                          <a:ext uri="{FF2B5EF4-FFF2-40B4-BE49-F238E27FC236}">
                            <a16:creationId xmlns:a16="http://schemas.microsoft.com/office/drawing/2014/main" id="{E2BD9DB6-78A0-4F4F-8F6E-E07FAB5C06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9" name="Rectangle 948">
                        <a:extLst>
                          <a:ext uri="{FF2B5EF4-FFF2-40B4-BE49-F238E27FC236}">
                            <a16:creationId xmlns:a16="http://schemas.microsoft.com/office/drawing/2014/main" id="{9355FCE7-F86D-4406-BB9E-BF1DFA61D7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1" name="Group 940">
                      <a:extLst>
                        <a:ext uri="{FF2B5EF4-FFF2-40B4-BE49-F238E27FC236}">
                          <a16:creationId xmlns:a16="http://schemas.microsoft.com/office/drawing/2014/main" id="{63733237-5E36-4E87-9918-C7F1DE7C6C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46" name="Rectangle 945">
                        <a:extLst>
                          <a:ext uri="{FF2B5EF4-FFF2-40B4-BE49-F238E27FC236}">
                            <a16:creationId xmlns:a16="http://schemas.microsoft.com/office/drawing/2014/main" id="{4099642B-14B4-4D8A-BEAB-E17B8B9A21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7" name="Rectangle 946">
                        <a:extLst>
                          <a:ext uri="{FF2B5EF4-FFF2-40B4-BE49-F238E27FC236}">
                            <a16:creationId xmlns:a16="http://schemas.microsoft.com/office/drawing/2014/main" id="{FBC7650A-CE2B-495E-8A48-4A35BCE2BE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2" name="Group 941">
                      <a:extLst>
                        <a:ext uri="{FF2B5EF4-FFF2-40B4-BE49-F238E27FC236}">
                          <a16:creationId xmlns:a16="http://schemas.microsoft.com/office/drawing/2014/main" id="{EF38C666-678A-4EA2-B7BB-2E046C6040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44" name="Rectangle 943">
                        <a:extLst>
                          <a:ext uri="{FF2B5EF4-FFF2-40B4-BE49-F238E27FC236}">
                            <a16:creationId xmlns:a16="http://schemas.microsoft.com/office/drawing/2014/main" id="{A110AC1B-D500-4D4A-A227-1D64C267BF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5" name="Rectangle 944">
                        <a:extLst>
                          <a:ext uri="{FF2B5EF4-FFF2-40B4-BE49-F238E27FC236}">
                            <a16:creationId xmlns:a16="http://schemas.microsoft.com/office/drawing/2014/main" id="{AF381C78-2087-45F0-9088-E4DB9AA7A8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43" name="Rectangle 942">
                      <a:extLst>
                        <a:ext uri="{FF2B5EF4-FFF2-40B4-BE49-F238E27FC236}">
                          <a16:creationId xmlns:a16="http://schemas.microsoft.com/office/drawing/2014/main" id="{4054444A-5FDE-418A-9BDB-EADE031A3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DAD076E1-C375-4685-B1D4-292EF8C91120}"/>
                    </a:ext>
                  </a:extLst>
                </p:cNvPr>
                <p:cNvGrpSpPr/>
                <p:nvPr/>
              </p:nvGrpSpPr>
              <p:grpSpPr>
                <a:xfrm>
                  <a:off x="1586474" y="6066760"/>
                  <a:ext cx="4597813" cy="197493"/>
                  <a:chOff x="1582673" y="3553190"/>
                  <a:chExt cx="4597813" cy="197493"/>
                </a:xfrm>
              </p:grpSpPr>
              <p:grpSp>
                <p:nvGrpSpPr>
                  <p:cNvPr id="909" name="Group 908">
                    <a:extLst>
                      <a:ext uri="{FF2B5EF4-FFF2-40B4-BE49-F238E27FC236}">
                        <a16:creationId xmlns:a16="http://schemas.microsoft.com/office/drawing/2014/main" id="{B4DCF408-01B9-4F7F-ABCD-A3143A4DE6DF}"/>
                      </a:ext>
                    </a:extLst>
                  </p:cNvPr>
                  <p:cNvGrpSpPr/>
                  <p:nvPr/>
                </p:nvGrpSpPr>
                <p:grpSpPr>
                  <a:xfrm>
                    <a:off x="1582673" y="3553192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24" name="Group 923">
                      <a:extLst>
                        <a:ext uri="{FF2B5EF4-FFF2-40B4-BE49-F238E27FC236}">
                          <a16:creationId xmlns:a16="http://schemas.microsoft.com/office/drawing/2014/main" id="{3CAE1F42-CDB3-4EF9-8D2A-3038DC97E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35" name="Rectangle 934">
                        <a:extLst>
                          <a:ext uri="{FF2B5EF4-FFF2-40B4-BE49-F238E27FC236}">
                            <a16:creationId xmlns:a16="http://schemas.microsoft.com/office/drawing/2014/main" id="{B431F87A-9419-48CB-BAB3-0D104C9274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6" name="Rectangle 935">
                        <a:extLst>
                          <a:ext uri="{FF2B5EF4-FFF2-40B4-BE49-F238E27FC236}">
                            <a16:creationId xmlns:a16="http://schemas.microsoft.com/office/drawing/2014/main" id="{59814A94-1023-49BB-97C5-AA8C2A81C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25" name="Group 924">
                      <a:extLst>
                        <a:ext uri="{FF2B5EF4-FFF2-40B4-BE49-F238E27FC236}">
                          <a16:creationId xmlns:a16="http://schemas.microsoft.com/office/drawing/2014/main" id="{EE8E55E1-F03D-43BE-B58E-92F7F1941E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33" name="Rectangle 932">
                        <a:extLst>
                          <a:ext uri="{FF2B5EF4-FFF2-40B4-BE49-F238E27FC236}">
                            <a16:creationId xmlns:a16="http://schemas.microsoft.com/office/drawing/2014/main" id="{FCA26466-12E5-47DF-888A-B370520806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4" name="Rectangle 933">
                        <a:extLst>
                          <a:ext uri="{FF2B5EF4-FFF2-40B4-BE49-F238E27FC236}">
                            <a16:creationId xmlns:a16="http://schemas.microsoft.com/office/drawing/2014/main" id="{0BCD28B5-A5CB-422F-922B-183A6155A1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26" name="Group 925">
                      <a:extLst>
                        <a:ext uri="{FF2B5EF4-FFF2-40B4-BE49-F238E27FC236}">
                          <a16:creationId xmlns:a16="http://schemas.microsoft.com/office/drawing/2014/main" id="{02F65FF7-8E00-4EF4-A0A5-A9797A7776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31" name="Rectangle 930">
                        <a:extLst>
                          <a:ext uri="{FF2B5EF4-FFF2-40B4-BE49-F238E27FC236}">
                            <a16:creationId xmlns:a16="http://schemas.microsoft.com/office/drawing/2014/main" id="{5BCA6057-7093-4CD8-B1FB-9F17E616A2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2" name="Rectangle 931">
                        <a:extLst>
                          <a:ext uri="{FF2B5EF4-FFF2-40B4-BE49-F238E27FC236}">
                            <a16:creationId xmlns:a16="http://schemas.microsoft.com/office/drawing/2014/main" id="{DCDAC911-31F3-4DCB-AA87-E3E4F4A60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27" name="Group 926">
                      <a:extLst>
                        <a:ext uri="{FF2B5EF4-FFF2-40B4-BE49-F238E27FC236}">
                          <a16:creationId xmlns:a16="http://schemas.microsoft.com/office/drawing/2014/main" id="{913B4C2F-41E3-443D-B3CE-FEC919396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29" name="Rectangle 928">
                        <a:extLst>
                          <a:ext uri="{FF2B5EF4-FFF2-40B4-BE49-F238E27FC236}">
                            <a16:creationId xmlns:a16="http://schemas.microsoft.com/office/drawing/2014/main" id="{2571CD53-BDFE-4C63-98AE-904F9E8F6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0" name="Rectangle 929">
                        <a:extLst>
                          <a:ext uri="{FF2B5EF4-FFF2-40B4-BE49-F238E27FC236}">
                            <a16:creationId xmlns:a16="http://schemas.microsoft.com/office/drawing/2014/main" id="{7CF597E4-546D-414E-A9D0-8F21E3996E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28" name="Rectangle 927">
                      <a:extLst>
                        <a:ext uri="{FF2B5EF4-FFF2-40B4-BE49-F238E27FC236}">
                          <a16:creationId xmlns:a16="http://schemas.microsoft.com/office/drawing/2014/main" id="{AB562431-16DD-4583-80D6-6B0E45F2D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10" name="Group 909">
                    <a:extLst>
                      <a:ext uri="{FF2B5EF4-FFF2-40B4-BE49-F238E27FC236}">
                        <a16:creationId xmlns:a16="http://schemas.microsoft.com/office/drawing/2014/main" id="{D112FF52-EF5D-4FF7-B88F-154E1C38EA9D}"/>
                      </a:ext>
                    </a:extLst>
                  </p:cNvPr>
                  <p:cNvGrpSpPr/>
                  <p:nvPr/>
                </p:nvGrpSpPr>
                <p:grpSpPr>
                  <a:xfrm>
                    <a:off x="3885381" y="3553190"/>
                    <a:ext cx="2295105" cy="197491"/>
                    <a:chOff x="1582673" y="1480828"/>
                    <a:chExt cx="2295105" cy="197491"/>
                  </a:xfrm>
                </p:grpSpPr>
                <p:grpSp>
                  <p:nvGrpSpPr>
                    <p:cNvPr id="911" name="Group 910">
                      <a:extLst>
                        <a:ext uri="{FF2B5EF4-FFF2-40B4-BE49-F238E27FC236}">
                          <a16:creationId xmlns:a16="http://schemas.microsoft.com/office/drawing/2014/main" id="{FB346FC6-2E8E-4BAC-AF01-BFDD542479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267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22" name="Rectangle 921">
                        <a:extLst>
                          <a:ext uri="{FF2B5EF4-FFF2-40B4-BE49-F238E27FC236}">
                            <a16:creationId xmlns:a16="http://schemas.microsoft.com/office/drawing/2014/main" id="{FEFC963D-527D-41C2-A563-4E265C3E99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3" name="Rectangle 922">
                        <a:extLst>
                          <a:ext uri="{FF2B5EF4-FFF2-40B4-BE49-F238E27FC236}">
                            <a16:creationId xmlns:a16="http://schemas.microsoft.com/office/drawing/2014/main" id="{DA9DA02C-0803-4AA4-AAC5-8B38A4E39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12" name="Group 911">
                      <a:extLst>
                        <a:ext uri="{FF2B5EF4-FFF2-40B4-BE49-F238E27FC236}">
                          <a16:creationId xmlns:a16="http://schemas.microsoft.com/office/drawing/2014/main" id="{27B7DD5C-E533-43FE-B10C-F28FA797D3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0453" y="1480830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20" name="Rectangle 919">
                        <a:extLst>
                          <a:ext uri="{FF2B5EF4-FFF2-40B4-BE49-F238E27FC236}">
                            <a16:creationId xmlns:a16="http://schemas.microsoft.com/office/drawing/2014/main" id="{479672BF-BBD2-4926-9E0C-E0267E1F21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1" name="Rectangle 920">
                        <a:extLst>
                          <a:ext uri="{FF2B5EF4-FFF2-40B4-BE49-F238E27FC236}">
                            <a16:creationId xmlns:a16="http://schemas.microsoft.com/office/drawing/2014/main" id="{12AB414D-7B08-4C55-84C0-DA3A58B81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13" name="Group 912">
                      <a:extLst>
                        <a:ext uri="{FF2B5EF4-FFF2-40B4-BE49-F238E27FC236}">
                          <a16:creationId xmlns:a16="http://schemas.microsoft.com/office/drawing/2014/main" id="{224E309C-1EDC-4626-8CBA-CEEB75A22F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0768" y="1480829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18" name="Rectangle 917">
                        <a:extLst>
                          <a:ext uri="{FF2B5EF4-FFF2-40B4-BE49-F238E27FC236}">
                            <a16:creationId xmlns:a16="http://schemas.microsoft.com/office/drawing/2014/main" id="{1FCE63DE-3BE3-41FC-B6E2-AE9BAA6ED8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9" name="Rectangle 918">
                        <a:extLst>
                          <a:ext uri="{FF2B5EF4-FFF2-40B4-BE49-F238E27FC236}">
                            <a16:creationId xmlns:a16="http://schemas.microsoft.com/office/drawing/2014/main" id="{15A40399-C94B-431A-B5E8-2F3EFA072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14" name="Group 913">
                      <a:extLst>
                        <a:ext uri="{FF2B5EF4-FFF2-40B4-BE49-F238E27FC236}">
                          <a16:creationId xmlns:a16="http://schemas.microsoft.com/office/drawing/2014/main" id="{64FCE046-B59C-4E15-BD84-B9B0EDC97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1715" y="1480828"/>
                      <a:ext cx="505246" cy="197489"/>
                      <a:chOff x="1573206" y="1059811"/>
                      <a:chExt cx="505246" cy="197489"/>
                    </a:xfrm>
                  </p:grpSpPr>
                  <p:sp>
                    <p:nvSpPr>
                      <p:cNvPr id="916" name="Rectangle 915">
                        <a:extLst>
                          <a:ext uri="{FF2B5EF4-FFF2-40B4-BE49-F238E27FC236}">
                            <a16:creationId xmlns:a16="http://schemas.microsoft.com/office/drawing/2014/main" id="{7E7A0DD9-D696-4581-82F6-D2B85A308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73206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7" name="Rectangle 916">
                        <a:extLst>
                          <a:ext uri="{FF2B5EF4-FFF2-40B4-BE49-F238E27FC236}">
                            <a16:creationId xmlns:a16="http://schemas.microsoft.com/office/drawing/2014/main" id="{BD3A35BD-9827-4E24-8C5A-9ED44D921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7635" y="1059811"/>
                        <a:ext cx="250817" cy="1974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15" name="Rectangle 914">
                      <a:extLst>
                        <a:ext uri="{FF2B5EF4-FFF2-40B4-BE49-F238E27FC236}">
                          <a16:creationId xmlns:a16="http://schemas.microsoft.com/office/drawing/2014/main" id="{93DB6CA8-7D3E-4B55-B668-28B02EDE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6961" y="14808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EA8F1B03-9A99-4CCE-BCEC-50426C24AF7D}"/>
                    </a:ext>
                  </a:extLst>
                </p:cNvPr>
                <p:cNvGrpSpPr/>
                <p:nvPr/>
              </p:nvGrpSpPr>
              <p:grpSpPr>
                <a:xfrm>
                  <a:off x="3890988" y="171702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C5BAFB20-4FA8-4DFD-BFB0-C2F7E4D1DFB9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CED97DBB-8B98-476D-ACD1-5DD2F120905F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B58F0813-F3D8-4ECE-8FD6-546D1F0CBBCD}"/>
                    </a:ext>
                  </a:extLst>
                </p:cNvPr>
                <p:cNvGrpSpPr/>
                <p:nvPr/>
              </p:nvGrpSpPr>
              <p:grpSpPr>
                <a:xfrm>
                  <a:off x="3890988" y="191457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ABA700A6-81DA-4DE3-AB44-07E6829A0C63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40D53C44-D37A-46C1-BCDC-2E12BEAADACB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03F3CA70-D237-452B-B502-DBC85819AD63}"/>
                    </a:ext>
                  </a:extLst>
                </p:cNvPr>
                <p:cNvGrpSpPr/>
                <p:nvPr/>
              </p:nvGrpSpPr>
              <p:grpSpPr>
                <a:xfrm>
                  <a:off x="3892545" y="211818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D3F8AD5A-D0EC-4E0B-B5DE-434CB5A43D5F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FBC83034-2C3E-4A89-9C83-199F7C65727F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F46ACCCD-FC4D-4779-82FD-EFC773FF59B8}"/>
                    </a:ext>
                  </a:extLst>
                </p:cNvPr>
                <p:cNvGrpSpPr/>
                <p:nvPr/>
              </p:nvGrpSpPr>
              <p:grpSpPr>
                <a:xfrm>
                  <a:off x="4402031" y="213848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A717DE94-4D45-4F94-96A9-BEE16035331A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A595B752-D455-4447-AC8B-C38DD08F3FAF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6" name="Group 795">
                  <a:extLst>
                    <a:ext uri="{FF2B5EF4-FFF2-40B4-BE49-F238E27FC236}">
                      <a16:creationId xmlns:a16="http://schemas.microsoft.com/office/drawing/2014/main" id="{A6BEE65F-FF4B-4CC5-A52C-CCC0B8F0CB9B}"/>
                    </a:ext>
                  </a:extLst>
                </p:cNvPr>
                <p:cNvGrpSpPr/>
                <p:nvPr/>
              </p:nvGrpSpPr>
              <p:grpSpPr>
                <a:xfrm>
                  <a:off x="3892545" y="232492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138233B6-64E2-45A7-9AEB-99EEB95AB37F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09FFF531-9F9B-46BA-82DA-E9610BA877A7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7" name="Group 796">
                  <a:extLst>
                    <a:ext uri="{FF2B5EF4-FFF2-40B4-BE49-F238E27FC236}">
                      <a16:creationId xmlns:a16="http://schemas.microsoft.com/office/drawing/2014/main" id="{9E219CAF-1DCF-4A05-BAC2-E6B8EC1185A4}"/>
                    </a:ext>
                  </a:extLst>
                </p:cNvPr>
                <p:cNvGrpSpPr/>
                <p:nvPr/>
              </p:nvGrpSpPr>
              <p:grpSpPr>
                <a:xfrm>
                  <a:off x="4424455" y="232492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4BE207C5-C475-488F-A489-6D751AA45887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8DF93EE8-E066-40B7-BB22-F072342DC955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6359D793-F629-4641-8767-CE18B93B0B2C}"/>
                    </a:ext>
                  </a:extLst>
                </p:cNvPr>
                <p:cNvGrpSpPr/>
                <p:nvPr/>
              </p:nvGrpSpPr>
              <p:grpSpPr>
                <a:xfrm>
                  <a:off x="3892545" y="2920214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888" name="Group 887">
                    <a:extLst>
                      <a:ext uri="{FF2B5EF4-FFF2-40B4-BE49-F238E27FC236}">
                        <a16:creationId xmlns:a16="http://schemas.microsoft.com/office/drawing/2014/main" id="{AFAA48EC-C407-4CBF-AEB6-BBA7C5D05B2F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4E82254C-B323-4AB6-8415-6A5109BAE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8BB4E0E9-2396-4E9D-ACA7-2DA133B60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89" name="Group 888">
                    <a:extLst>
                      <a:ext uri="{FF2B5EF4-FFF2-40B4-BE49-F238E27FC236}">
                        <a16:creationId xmlns:a16="http://schemas.microsoft.com/office/drawing/2014/main" id="{32EFF461-5E38-40C6-B554-FE0091578FF9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893" name="Rectangle 892">
                      <a:extLst>
                        <a:ext uri="{FF2B5EF4-FFF2-40B4-BE49-F238E27FC236}">
                          <a16:creationId xmlns:a16="http://schemas.microsoft.com/office/drawing/2014/main" id="{5E306789-37E5-4DF8-9075-19C07D96F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4" name="Rectangle 893">
                      <a:extLst>
                        <a:ext uri="{FF2B5EF4-FFF2-40B4-BE49-F238E27FC236}">
                          <a16:creationId xmlns:a16="http://schemas.microsoft.com/office/drawing/2014/main" id="{7FC6C34E-0F1C-435E-A2C9-65FBA3299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3A671E05-D0DE-4D31-8100-DA612CF9B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891" name="Rectangle 890">
                      <a:extLst>
                        <a:ext uri="{FF2B5EF4-FFF2-40B4-BE49-F238E27FC236}">
                          <a16:creationId xmlns:a16="http://schemas.microsoft.com/office/drawing/2014/main" id="{7D32C6ED-8267-4B96-9F6F-51E0BFF50C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2" name="Rectangle 891">
                      <a:extLst>
                        <a:ext uri="{FF2B5EF4-FFF2-40B4-BE49-F238E27FC236}">
                          <a16:creationId xmlns:a16="http://schemas.microsoft.com/office/drawing/2014/main" id="{F51D8ABD-4C14-4F4F-9D88-013B49DC9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26A197A3-EB6E-45C3-87EE-9F2F4F04D18C}"/>
                    </a:ext>
                  </a:extLst>
                </p:cNvPr>
                <p:cNvGrpSpPr/>
                <p:nvPr/>
              </p:nvGrpSpPr>
              <p:grpSpPr>
                <a:xfrm>
                  <a:off x="3893329" y="271826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9E8D7817-0812-4642-95A9-45A4FB33E78C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9F7803DC-1BCC-42FB-9EF3-942A0DE018CA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0" name="Group 799">
                  <a:extLst>
                    <a:ext uri="{FF2B5EF4-FFF2-40B4-BE49-F238E27FC236}">
                      <a16:creationId xmlns:a16="http://schemas.microsoft.com/office/drawing/2014/main" id="{AC96183D-80A5-4F5D-A0C0-4D03D5A3632A}"/>
                    </a:ext>
                  </a:extLst>
                </p:cNvPr>
                <p:cNvGrpSpPr/>
                <p:nvPr/>
              </p:nvGrpSpPr>
              <p:grpSpPr>
                <a:xfrm>
                  <a:off x="3887930" y="2534255"/>
                  <a:ext cx="1536493" cy="210186"/>
                  <a:chOff x="3894115" y="2508295"/>
                  <a:chExt cx="1536493" cy="210186"/>
                </a:xfrm>
              </p:grpSpPr>
              <p:grpSp>
                <p:nvGrpSpPr>
                  <p:cNvPr id="877" name="Group 876">
                    <a:extLst>
                      <a:ext uri="{FF2B5EF4-FFF2-40B4-BE49-F238E27FC236}">
                        <a16:creationId xmlns:a16="http://schemas.microsoft.com/office/drawing/2014/main" id="{F7C0D308-62C4-4779-8861-CD6DFCB20AD7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84" name="Rectangle 883">
                      <a:extLst>
                        <a:ext uri="{FF2B5EF4-FFF2-40B4-BE49-F238E27FC236}">
                          <a16:creationId xmlns:a16="http://schemas.microsoft.com/office/drawing/2014/main" id="{9D972D31-AFBD-4619-BB33-4E06AFF00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5" name="Rectangle 884">
                      <a:extLst>
                        <a:ext uri="{FF2B5EF4-FFF2-40B4-BE49-F238E27FC236}">
                          <a16:creationId xmlns:a16="http://schemas.microsoft.com/office/drawing/2014/main" id="{29293673-094A-4FF6-866F-9F48C70A1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78" name="Group 877">
                    <a:extLst>
                      <a:ext uri="{FF2B5EF4-FFF2-40B4-BE49-F238E27FC236}">
                        <a16:creationId xmlns:a16="http://schemas.microsoft.com/office/drawing/2014/main" id="{5BDC7B6A-ED18-45E6-A4BD-35EDCDB2EB53}"/>
                      </a:ext>
                    </a:extLst>
                  </p:cNvPr>
                  <p:cNvGrpSpPr/>
                  <p:nvPr/>
                </p:nvGrpSpPr>
                <p:grpSpPr>
                  <a:xfrm>
                    <a:off x="4413492" y="2517797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82" name="Rectangle 881">
                      <a:extLst>
                        <a:ext uri="{FF2B5EF4-FFF2-40B4-BE49-F238E27FC236}">
                          <a16:creationId xmlns:a16="http://schemas.microsoft.com/office/drawing/2014/main" id="{14D78B7D-36C9-484F-9F73-C41DF1C43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3" name="Rectangle 882">
                      <a:extLst>
                        <a:ext uri="{FF2B5EF4-FFF2-40B4-BE49-F238E27FC236}">
                          <a16:creationId xmlns:a16="http://schemas.microsoft.com/office/drawing/2014/main" id="{1E75699D-3229-435C-BEA7-DF43B7D14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79" name="Group 878">
                    <a:extLst>
                      <a:ext uri="{FF2B5EF4-FFF2-40B4-BE49-F238E27FC236}">
                        <a16:creationId xmlns:a16="http://schemas.microsoft.com/office/drawing/2014/main" id="{4DC5696F-396F-42C3-84FC-09A5A24B0E9B}"/>
                      </a:ext>
                    </a:extLst>
                  </p:cNvPr>
                  <p:cNvGrpSpPr/>
                  <p:nvPr/>
                </p:nvGrpSpPr>
                <p:grpSpPr>
                  <a:xfrm>
                    <a:off x="4925362" y="2520992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80" name="Rectangle 879">
                      <a:extLst>
                        <a:ext uri="{FF2B5EF4-FFF2-40B4-BE49-F238E27FC236}">
                          <a16:creationId xmlns:a16="http://schemas.microsoft.com/office/drawing/2014/main" id="{3376EA0D-98B8-4A8C-B524-9F4BE0587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Rectangle 880">
                      <a:extLst>
                        <a:ext uri="{FF2B5EF4-FFF2-40B4-BE49-F238E27FC236}">
                          <a16:creationId xmlns:a16="http://schemas.microsoft.com/office/drawing/2014/main" id="{FF7A4EBF-8991-4CB6-B91A-599AFDA4F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801" name="Group 800">
                  <a:extLst>
                    <a:ext uri="{FF2B5EF4-FFF2-40B4-BE49-F238E27FC236}">
                      <a16:creationId xmlns:a16="http://schemas.microsoft.com/office/drawing/2014/main" id="{6180E30A-245C-4AE2-B9C5-1EDB1688C8A7}"/>
                    </a:ext>
                  </a:extLst>
                </p:cNvPr>
                <p:cNvGrpSpPr/>
                <p:nvPr/>
              </p:nvGrpSpPr>
              <p:grpSpPr>
                <a:xfrm>
                  <a:off x="3893803" y="3115116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868" name="Group 867">
                    <a:extLst>
                      <a:ext uri="{FF2B5EF4-FFF2-40B4-BE49-F238E27FC236}">
                        <a16:creationId xmlns:a16="http://schemas.microsoft.com/office/drawing/2014/main" id="{E08DDC6D-9EFA-4FF4-81F5-D17E7350A353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75" name="Rectangle 874">
                      <a:extLst>
                        <a:ext uri="{FF2B5EF4-FFF2-40B4-BE49-F238E27FC236}">
                          <a16:creationId xmlns:a16="http://schemas.microsoft.com/office/drawing/2014/main" id="{C3E85A40-D30A-43CF-BAFC-5D6CB7C22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Rectangle 875">
                      <a:extLst>
                        <a:ext uri="{FF2B5EF4-FFF2-40B4-BE49-F238E27FC236}">
                          <a16:creationId xmlns:a16="http://schemas.microsoft.com/office/drawing/2014/main" id="{1AA92ADD-8C16-4259-8F9E-3DC01A565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69" name="Group 868">
                    <a:extLst>
                      <a:ext uri="{FF2B5EF4-FFF2-40B4-BE49-F238E27FC236}">
                        <a16:creationId xmlns:a16="http://schemas.microsoft.com/office/drawing/2014/main" id="{CB50201D-B1BF-46F9-A461-EC3C74425826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873" name="Rectangle 872">
                      <a:extLst>
                        <a:ext uri="{FF2B5EF4-FFF2-40B4-BE49-F238E27FC236}">
                          <a16:creationId xmlns:a16="http://schemas.microsoft.com/office/drawing/2014/main" id="{19FBE9C6-97A8-44EC-B9A2-3C4B01A60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Rectangle 873">
                      <a:extLst>
                        <a:ext uri="{FF2B5EF4-FFF2-40B4-BE49-F238E27FC236}">
                          <a16:creationId xmlns:a16="http://schemas.microsoft.com/office/drawing/2014/main" id="{07BEB45C-2579-47AC-BE39-CB3A7864D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70" name="Group 869">
                    <a:extLst>
                      <a:ext uri="{FF2B5EF4-FFF2-40B4-BE49-F238E27FC236}">
                        <a16:creationId xmlns:a16="http://schemas.microsoft.com/office/drawing/2014/main" id="{EAEF4199-A04C-498F-82F5-B1FC819BE649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871" name="Rectangle 870">
                      <a:extLst>
                        <a:ext uri="{FF2B5EF4-FFF2-40B4-BE49-F238E27FC236}">
                          <a16:creationId xmlns:a16="http://schemas.microsoft.com/office/drawing/2014/main" id="{3483719A-AA86-47C4-B2D8-18720F2888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Rectangle 871">
                      <a:extLst>
                        <a:ext uri="{FF2B5EF4-FFF2-40B4-BE49-F238E27FC236}">
                          <a16:creationId xmlns:a16="http://schemas.microsoft.com/office/drawing/2014/main" id="{6546DAC4-E9B8-4651-9611-DC38716144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802" name="Group 801">
                  <a:extLst>
                    <a:ext uri="{FF2B5EF4-FFF2-40B4-BE49-F238E27FC236}">
                      <a16:creationId xmlns:a16="http://schemas.microsoft.com/office/drawing/2014/main" id="{4A40D2BB-1471-4344-9274-C590830FC596}"/>
                    </a:ext>
                  </a:extLst>
                </p:cNvPr>
                <p:cNvGrpSpPr/>
                <p:nvPr/>
              </p:nvGrpSpPr>
              <p:grpSpPr>
                <a:xfrm>
                  <a:off x="3873839" y="3331429"/>
                  <a:ext cx="1534883" cy="204670"/>
                  <a:chOff x="3894115" y="2501114"/>
                  <a:chExt cx="1534883" cy="204670"/>
                </a:xfrm>
              </p:grpSpPr>
              <p:grpSp>
                <p:nvGrpSpPr>
                  <p:cNvPr id="859" name="Group 858">
                    <a:extLst>
                      <a:ext uri="{FF2B5EF4-FFF2-40B4-BE49-F238E27FC236}">
                        <a16:creationId xmlns:a16="http://schemas.microsoft.com/office/drawing/2014/main" id="{344EB2D1-5D49-4318-9CB6-23F4DD834CD7}"/>
                      </a:ext>
                    </a:extLst>
                  </p:cNvPr>
                  <p:cNvGrpSpPr/>
                  <p:nvPr/>
                </p:nvGrpSpPr>
                <p:grpSpPr>
                  <a:xfrm>
                    <a:off x="3894115" y="2508295"/>
                    <a:ext cx="505246" cy="197489"/>
                    <a:chOff x="1573206" y="1059811"/>
                    <a:chExt cx="505246" cy="197489"/>
                  </a:xfrm>
                </p:grpSpPr>
                <p:sp>
                  <p:nvSpPr>
                    <p:cNvPr id="866" name="Rectangle 865">
                      <a:extLst>
                        <a:ext uri="{FF2B5EF4-FFF2-40B4-BE49-F238E27FC236}">
                          <a16:creationId xmlns:a16="http://schemas.microsoft.com/office/drawing/2014/main" id="{509C966D-FBCD-4FFD-8ECE-D358E12C0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206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Rectangle 866">
                      <a:extLst>
                        <a:ext uri="{FF2B5EF4-FFF2-40B4-BE49-F238E27FC236}">
                          <a16:creationId xmlns:a16="http://schemas.microsoft.com/office/drawing/2014/main" id="{966D44BB-CA4C-4C79-8080-11696C2A7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635" y="105981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60" name="Group 859">
                    <a:extLst>
                      <a:ext uri="{FF2B5EF4-FFF2-40B4-BE49-F238E27FC236}">
                        <a16:creationId xmlns:a16="http://schemas.microsoft.com/office/drawing/2014/main" id="{5737C6DF-0755-451E-9D07-DD33863F23BB}"/>
                      </a:ext>
                    </a:extLst>
                  </p:cNvPr>
                  <p:cNvGrpSpPr/>
                  <p:nvPr/>
                </p:nvGrpSpPr>
                <p:grpSpPr>
                  <a:xfrm>
                    <a:off x="4405729" y="2501114"/>
                    <a:ext cx="512439" cy="197489"/>
                    <a:chOff x="1565443" y="1043128"/>
                    <a:chExt cx="512439" cy="197489"/>
                  </a:xfrm>
                </p:grpSpPr>
                <p:sp>
                  <p:nvSpPr>
                    <p:cNvPr id="864" name="Rectangle 863">
                      <a:extLst>
                        <a:ext uri="{FF2B5EF4-FFF2-40B4-BE49-F238E27FC236}">
                          <a16:creationId xmlns:a16="http://schemas.microsoft.com/office/drawing/2014/main" id="{4194A016-3655-49F7-ACBC-06508F288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3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5" name="Rectangle 864">
                      <a:extLst>
                        <a:ext uri="{FF2B5EF4-FFF2-40B4-BE49-F238E27FC236}">
                          <a16:creationId xmlns:a16="http://schemas.microsoft.com/office/drawing/2014/main" id="{E76707D8-D376-4F86-9745-4ED51B4A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7065" y="1043128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861" name="Group 860">
                    <a:extLst>
                      <a:ext uri="{FF2B5EF4-FFF2-40B4-BE49-F238E27FC236}">
                        <a16:creationId xmlns:a16="http://schemas.microsoft.com/office/drawing/2014/main" id="{81369C07-CFF0-4CD9-B7E3-544962874F60}"/>
                      </a:ext>
                    </a:extLst>
                  </p:cNvPr>
                  <p:cNvGrpSpPr/>
                  <p:nvPr/>
                </p:nvGrpSpPr>
                <p:grpSpPr>
                  <a:xfrm>
                    <a:off x="4916559" y="2503542"/>
                    <a:ext cx="512439" cy="197490"/>
                    <a:chOff x="1564403" y="1042361"/>
                    <a:chExt cx="512439" cy="197490"/>
                  </a:xfrm>
                </p:grpSpPr>
                <p:sp>
                  <p:nvSpPr>
                    <p:cNvPr id="862" name="Rectangle 861">
                      <a:extLst>
                        <a:ext uri="{FF2B5EF4-FFF2-40B4-BE49-F238E27FC236}">
                          <a16:creationId xmlns:a16="http://schemas.microsoft.com/office/drawing/2014/main" id="{8C4FC4F7-3A6C-4A89-A9DA-5A1D2E0474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3" y="1042362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Rectangle 862">
                      <a:extLst>
                        <a:ext uri="{FF2B5EF4-FFF2-40B4-BE49-F238E27FC236}">
                          <a16:creationId xmlns:a16="http://schemas.microsoft.com/office/drawing/2014/main" id="{AC6A4C43-28FA-4D2F-9ABA-B1D30ABB09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25" y="1042361"/>
                      <a:ext cx="250817" cy="19748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803" name="Group 802">
                  <a:extLst>
                    <a:ext uri="{FF2B5EF4-FFF2-40B4-BE49-F238E27FC236}">
                      <a16:creationId xmlns:a16="http://schemas.microsoft.com/office/drawing/2014/main" id="{EAC47744-0B5C-4C58-AB1E-D6CB6B1B66D9}"/>
                    </a:ext>
                  </a:extLst>
                </p:cNvPr>
                <p:cNvGrpSpPr/>
                <p:nvPr/>
              </p:nvGrpSpPr>
              <p:grpSpPr>
                <a:xfrm>
                  <a:off x="4393161" y="2744170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BADCFDCA-6D82-4209-98F2-ACDBD8391F7F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0C92D61C-332D-4066-B14B-E459A940C411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4" name="Group 803">
                  <a:extLst>
                    <a:ext uri="{FF2B5EF4-FFF2-40B4-BE49-F238E27FC236}">
                      <a16:creationId xmlns:a16="http://schemas.microsoft.com/office/drawing/2014/main" id="{5589250B-8E86-4D0A-A1B1-FD93DED72D42}"/>
                    </a:ext>
                  </a:extLst>
                </p:cNvPr>
                <p:cNvGrpSpPr/>
                <p:nvPr/>
              </p:nvGrpSpPr>
              <p:grpSpPr>
                <a:xfrm>
                  <a:off x="4931699" y="272684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D04C90F3-D652-424D-A21A-0ECFE234342E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21EA9EAA-2FB3-4938-9B6A-F6BF99D420E0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2D9698A2-6BA1-46F3-9A94-FB798A3B2805}"/>
                    </a:ext>
                  </a:extLst>
                </p:cNvPr>
                <p:cNvGrpSpPr/>
                <p:nvPr/>
              </p:nvGrpSpPr>
              <p:grpSpPr>
                <a:xfrm>
                  <a:off x="5419249" y="334794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D7DE331F-6048-4727-B478-F92CE1B7A674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E0E35B94-14E7-4625-97A9-915ECA7CC052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560FD012-BE39-4362-84A7-B45B981859D2}"/>
                    </a:ext>
                  </a:extLst>
                </p:cNvPr>
                <p:cNvGrpSpPr/>
                <p:nvPr/>
              </p:nvGrpSpPr>
              <p:grpSpPr>
                <a:xfrm>
                  <a:off x="5445453" y="313738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8F781542-A01C-4B3A-B500-D28FD293587C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B88B5FB0-2CDF-4ED8-8CED-554D2DFFE742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7" name="Group 806">
                  <a:extLst>
                    <a:ext uri="{FF2B5EF4-FFF2-40B4-BE49-F238E27FC236}">
                      <a16:creationId xmlns:a16="http://schemas.microsoft.com/office/drawing/2014/main" id="{321DE8E9-00D5-49C2-B217-003544740ABF}"/>
                    </a:ext>
                  </a:extLst>
                </p:cNvPr>
                <p:cNvGrpSpPr/>
                <p:nvPr/>
              </p:nvGrpSpPr>
              <p:grpSpPr>
                <a:xfrm>
                  <a:off x="6199493" y="4194505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49" name="Rectangle 848">
                    <a:extLst>
                      <a:ext uri="{FF2B5EF4-FFF2-40B4-BE49-F238E27FC236}">
                        <a16:creationId xmlns:a16="http://schemas.microsoft.com/office/drawing/2014/main" id="{88F3DEB0-24AB-49EC-88F4-4CE22DDA168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0" name="Rectangle 849">
                    <a:extLst>
                      <a:ext uri="{FF2B5EF4-FFF2-40B4-BE49-F238E27FC236}">
                        <a16:creationId xmlns:a16="http://schemas.microsoft.com/office/drawing/2014/main" id="{6C14BB6A-FC89-4202-9393-CD94B2275D6A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CB473A3F-5E54-4A27-8175-44DD1E68EFB7}"/>
                    </a:ext>
                  </a:extLst>
                </p:cNvPr>
                <p:cNvGrpSpPr/>
                <p:nvPr/>
              </p:nvGrpSpPr>
              <p:grpSpPr>
                <a:xfrm>
                  <a:off x="6206874" y="441199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47" name="Rectangle 846">
                    <a:extLst>
                      <a:ext uri="{FF2B5EF4-FFF2-40B4-BE49-F238E27FC236}">
                        <a16:creationId xmlns:a16="http://schemas.microsoft.com/office/drawing/2014/main" id="{92CFEE44-40B2-4732-9732-44FA97CF6932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8" name="Rectangle 847">
                    <a:extLst>
                      <a:ext uri="{FF2B5EF4-FFF2-40B4-BE49-F238E27FC236}">
                        <a16:creationId xmlns:a16="http://schemas.microsoft.com/office/drawing/2014/main" id="{B4D5491D-1D1A-4256-9C20-8FEFAE0BA7A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2823B9D2-8946-4237-9FFB-78F67DCF3A04}"/>
                    </a:ext>
                  </a:extLst>
                </p:cNvPr>
                <p:cNvGrpSpPr/>
                <p:nvPr/>
              </p:nvGrpSpPr>
              <p:grpSpPr>
                <a:xfrm>
                  <a:off x="6190433" y="460608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45" name="Rectangle 844">
                    <a:extLst>
                      <a:ext uri="{FF2B5EF4-FFF2-40B4-BE49-F238E27FC236}">
                        <a16:creationId xmlns:a16="http://schemas.microsoft.com/office/drawing/2014/main" id="{0E20EF47-ED42-49F2-A285-A9EE29A39AC9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6" name="Rectangle 845">
                    <a:extLst>
                      <a:ext uri="{FF2B5EF4-FFF2-40B4-BE49-F238E27FC236}">
                        <a16:creationId xmlns:a16="http://schemas.microsoft.com/office/drawing/2014/main" id="{9D701CBF-EC64-4F37-BB43-568D89DE1411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7D3D6138-481F-4B72-8B5C-00C8DF63024A}"/>
                    </a:ext>
                  </a:extLst>
                </p:cNvPr>
                <p:cNvGrpSpPr/>
                <p:nvPr/>
              </p:nvGrpSpPr>
              <p:grpSpPr>
                <a:xfrm>
                  <a:off x="6181041" y="4808174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9152E3C6-96D6-47A4-99E0-35CF944771F0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4" name="Rectangle 843">
                    <a:extLst>
                      <a:ext uri="{FF2B5EF4-FFF2-40B4-BE49-F238E27FC236}">
                        <a16:creationId xmlns:a16="http://schemas.microsoft.com/office/drawing/2014/main" id="{A49F9227-5714-46C2-9C7A-E77680613D19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85CD089D-C1E9-4824-AF06-17577F3BE35B}"/>
                    </a:ext>
                  </a:extLst>
                </p:cNvPr>
                <p:cNvGrpSpPr/>
                <p:nvPr/>
              </p:nvGrpSpPr>
              <p:grpSpPr>
                <a:xfrm>
                  <a:off x="6206874" y="500748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D84EFBAD-EDFF-490E-A179-C085ECFA9E69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EC905D4D-26E9-4128-82DD-68BB157C1997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2" name="Group 811">
                  <a:extLst>
                    <a:ext uri="{FF2B5EF4-FFF2-40B4-BE49-F238E27FC236}">
                      <a16:creationId xmlns:a16="http://schemas.microsoft.com/office/drawing/2014/main" id="{DD481004-3B69-4906-828C-D778C450CF03}"/>
                    </a:ext>
                  </a:extLst>
                </p:cNvPr>
                <p:cNvGrpSpPr/>
                <p:nvPr/>
              </p:nvGrpSpPr>
              <p:grpSpPr>
                <a:xfrm>
                  <a:off x="6190265" y="5210203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00ED94B0-895E-456F-956E-6F0D468A21AB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59D8C12B-F81E-49A6-A67E-CCEF0EA5154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A83C41B3-C179-436E-B07E-8DAB0EAD08E5}"/>
                    </a:ext>
                  </a:extLst>
                </p:cNvPr>
                <p:cNvGrpSpPr/>
                <p:nvPr/>
              </p:nvGrpSpPr>
              <p:grpSpPr>
                <a:xfrm>
                  <a:off x="6196712" y="541998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5EEE24E-4335-447C-A8E6-EB75F4AC5C36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AD1D6093-73DD-4963-A492-4CA1EC644BC2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85FA9D0F-1B7E-417F-9D5E-54E34CC3C66D}"/>
                    </a:ext>
                  </a:extLst>
                </p:cNvPr>
                <p:cNvGrpSpPr/>
                <p:nvPr/>
              </p:nvGrpSpPr>
              <p:grpSpPr>
                <a:xfrm>
                  <a:off x="6190096" y="5637997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623484A0-3CCF-492A-B4C7-796DBCE25C8D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1976F1CE-9055-4851-AFB2-622C250B5FA8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5" name="Group 814">
                  <a:extLst>
                    <a:ext uri="{FF2B5EF4-FFF2-40B4-BE49-F238E27FC236}">
                      <a16:creationId xmlns:a16="http://schemas.microsoft.com/office/drawing/2014/main" id="{18E048BA-DA2C-4137-AB3C-F314273229DA}"/>
                    </a:ext>
                  </a:extLst>
                </p:cNvPr>
                <p:cNvGrpSpPr/>
                <p:nvPr/>
              </p:nvGrpSpPr>
              <p:grpSpPr>
                <a:xfrm>
                  <a:off x="6190096" y="5856008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C69E335E-5503-4CBF-8F0E-DB75A71F5C1B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FDAF940D-6D15-4545-B824-B76DCD9AC81E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6" name="Group 815">
                  <a:extLst>
                    <a:ext uri="{FF2B5EF4-FFF2-40B4-BE49-F238E27FC236}">
                      <a16:creationId xmlns:a16="http://schemas.microsoft.com/office/drawing/2014/main" id="{94D354A0-BBBC-4D6A-9FF1-BE8B6A420F4E}"/>
                    </a:ext>
                  </a:extLst>
                </p:cNvPr>
                <p:cNvGrpSpPr/>
                <p:nvPr/>
              </p:nvGrpSpPr>
              <p:grpSpPr>
                <a:xfrm>
                  <a:off x="6208680" y="6066276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FB74E5C4-0C92-47DE-A194-96B9A89D9EFC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34A0D7FD-F5B1-4D33-BDC5-86023510F76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E0850698-4EC3-4EE4-8E97-8AF7F984BD08}"/>
                    </a:ext>
                  </a:extLst>
                </p:cNvPr>
                <p:cNvGrpSpPr/>
                <p:nvPr/>
              </p:nvGrpSpPr>
              <p:grpSpPr>
                <a:xfrm>
                  <a:off x="6196712" y="6249809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B7D82FC6-BCAF-4D7A-AED7-590AE43B61B4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F559CB3B-0C4D-4343-A7D2-3E8A4A0216F7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CCAAA669-5236-4E03-93B5-D2D2C847F7D6}"/>
                    </a:ext>
                  </a:extLst>
                </p:cNvPr>
                <p:cNvGrpSpPr/>
                <p:nvPr/>
              </p:nvGrpSpPr>
              <p:grpSpPr>
                <a:xfrm>
                  <a:off x="6712120" y="6249809"/>
                  <a:ext cx="505246" cy="197489"/>
                  <a:chOff x="1573206" y="1059811"/>
                  <a:chExt cx="505246" cy="197489"/>
                </a:xfrm>
              </p:grpSpPr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482010F9-E914-467A-98EE-E3489DDB5DBC}"/>
                      </a:ext>
                    </a:extLst>
                  </p:cNvPr>
                  <p:cNvSpPr/>
                  <p:nvPr/>
                </p:nvSpPr>
                <p:spPr>
                  <a:xfrm>
                    <a:off x="1573206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2AC73419-5771-4C1D-93B4-BCCD036652B6}"/>
                      </a:ext>
                    </a:extLst>
                  </p:cNvPr>
                  <p:cNvSpPr/>
                  <p:nvPr/>
                </p:nvSpPr>
                <p:spPr>
                  <a:xfrm>
                    <a:off x="1827635" y="1059811"/>
                    <a:ext cx="250817" cy="19748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51FFF590-1672-48D5-A9CD-3F8ACC46D0B0}"/>
                    </a:ext>
                  </a:extLst>
                </p:cNvPr>
                <p:cNvSpPr/>
                <p:nvPr/>
              </p:nvSpPr>
              <p:spPr>
                <a:xfrm>
                  <a:off x="6196332" y="3978591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6A971F2B-A6B9-4925-8D7E-EAA94036F5CC}"/>
                    </a:ext>
                  </a:extLst>
                </p:cNvPr>
                <p:cNvSpPr/>
                <p:nvPr/>
              </p:nvSpPr>
              <p:spPr>
                <a:xfrm>
                  <a:off x="5447881" y="2929382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54BDE5C7-F657-4923-90D5-26D58B8434AD}"/>
                    </a:ext>
                  </a:extLst>
                </p:cNvPr>
                <p:cNvSpPr/>
                <p:nvPr/>
              </p:nvSpPr>
              <p:spPr>
                <a:xfrm>
                  <a:off x="6713915" y="5018279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FBA81A07-625D-4558-9F41-97BDE041E7D9}"/>
                    </a:ext>
                  </a:extLst>
                </p:cNvPr>
                <p:cNvSpPr/>
                <p:nvPr/>
              </p:nvSpPr>
              <p:spPr>
                <a:xfrm>
                  <a:off x="6714215" y="5210203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0179AD91-66B4-432F-9FBF-5EEE7A5AA428}"/>
                    </a:ext>
                  </a:extLst>
                </p:cNvPr>
                <p:cNvSpPr/>
                <p:nvPr/>
              </p:nvSpPr>
              <p:spPr>
                <a:xfrm>
                  <a:off x="6720725" y="5419986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DA095C4E-C3B6-4C2A-B1F6-4808DDDB2F5F}"/>
                    </a:ext>
                  </a:extLst>
                </p:cNvPr>
                <p:cNvSpPr/>
                <p:nvPr/>
              </p:nvSpPr>
              <p:spPr>
                <a:xfrm>
                  <a:off x="6712119" y="5631261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E120E0F1-019C-408A-8FA8-B1354050221B}"/>
                    </a:ext>
                  </a:extLst>
                </p:cNvPr>
                <p:cNvSpPr/>
                <p:nvPr/>
              </p:nvSpPr>
              <p:spPr>
                <a:xfrm>
                  <a:off x="6705634" y="5841790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610152B0-79F5-45FA-B511-CAC6B6EBC704}"/>
                    </a:ext>
                  </a:extLst>
                </p:cNvPr>
                <p:cNvSpPr/>
                <p:nvPr/>
              </p:nvSpPr>
              <p:spPr>
                <a:xfrm>
                  <a:off x="6730662" y="6008409"/>
                  <a:ext cx="250817" cy="19748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2DE50E6C-F111-4634-A049-0F175D8A6041}"/>
                  </a:ext>
                </a:extLst>
              </p:cNvPr>
              <p:cNvGrpSpPr/>
              <p:nvPr/>
            </p:nvGrpSpPr>
            <p:grpSpPr>
              <a:xfrm>
                <a:off x="907096" y="35640748"/>
                <a:ext cx="3649728" cy="223547"/>
                <a:chOff x="2411431" y="35670244"/>
                <a:chExt cx="3649728" cy="223547"/>
              </a:xfrm>
            </p:grpSpPr>
            <p:grpSp>
              <p:nvGrpSpPr>
                <p:cNvPr id="747" name="Group 746">
                  <a:extLst>
                    <a:ext uri="{FF2B5EF4-FFF2-40B4-BE49-F238E27FC236}">
                      <a16:creationId xmlns:a16="http://schemas.microsoft.com/office/drawing/2014/main" id="{807C9BAC-ED5E-4D68-B00F-ADCCCF56338E}"/>
                    </a:ext>
                  </a:extLst>
                </p:cNvPr>
                <p:cNvGrpSpPr/>
                <p:nvPr/>
              </p:nvGrpSpPr>
              <p:grpSpPr>
                <a:xfrm>
                  <a:off x="2411431" y="35681682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760" name="Straight Connector 759">
                    <a:extLst>
                      <a:ext uri="{FF2B5EF4-FFF2-40B4-BE49-F238E27FC236}">
                        <a16:creationId xmlns:a16="http://schemas.microsoft.com/office/drawing/2014/main" id="{9FCCB257-59F2-4276-8668-B73B1B129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Straight Connector 760">
                    <a:extLst>
                      <a:ext uri="{FF2B5EF4-FFF2-40B4-BE49-F238E27FC236}">
                        <a16:creationId xmlns:a16="http://schemas.microsoft.com/office/drawing/2014/main" id="{6229CC21-20EA-4963-BF49-AF20FF1949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602DFA45-DAE3-42D6-A2CF-C58AB3D1CB77}"/>
                    </a:ext>
                  </a:extLst>
                </p:cNvPr>
                <p:cNvGrpSpPr/>
                <p:nvPr/>
              </p:nvGrpSpPr>
              <p:grpSpPr>
                <a:xfrm>
                  <a:off x="3287003" y="35681682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758" name="Straight Connector 757">
                    <a:extLst>
                      <a:ext uri="{FF2B5EF4-FFF2-40B4-BE49-F238E27FC236}">
                        <a16:creationId xmlns:a16="http://schemas.microsoft.com/office/drawing/2014/main" id="{5A2E1A28-8B1C-4950-8551-99D9CC6877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Straight Connector 758">
                    <a:extLst>
                      <a:ext uri="{FF2B5EF4-FFF2-40B4-BE49-F238E27FC236}">
                        <a16:creationId xmlns:a16="http://schemas.microsoft.com/office/drawing/2014/main" id="{DB3494FE-B9F5-40B0-B435-27786D7DA7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9" name="Group 748">
                  <a:extLst>
                    <a:ext uri="{FF2B5EF4-FFF2-40B4-BE49-F238E27FC236}">
                      <a16:creationId xmlns:a16="http://schemas.microsoft.com/office/drawing/2014/main" id="{C7CE515C-C42D-4D39-951A-F0F2459B8F8B}"/>
                    </a:ext>
                  </a:extLst>
                </p:cNvPr>
                <p:cNvGrpSpPr/>
                <p:nvPr/>
              </p:nvGrpSpPr>
              <p:grpSpPr>
                <a:xfrm>
                  <a:off x="4226654" y="35681776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756" name="Straight Connector 755">
                    <a:extLst>
                      <a:ext uri="{FF2B5EF4-FFF2-40B4-BE49-F238E27FC236}">
                        <a16:creationId xmlns:a16="http://schemas.microsoft.com/office/drawing/2014/main" id="{8F0994EC-A69D-4424-BBA5-3066CFA7A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Straight Connector 756">
                    <a:extLst>
                      <a:ext uri="{FF2B5EF4-FFF2-40B4-BE49-F238E27FC236}">
                        <a16:creationId xmlns:a16="http://schemas.microsoft.com/office/drawing/2014/main" id="{F2FE35DE-5759-40CD-B5D6-603033D36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5A0A5F69-F4F5-48A0-9C01-868B72A7DBF3}"/>
                    </a:ext>
                  </a:extLst>
                </p:cNvPr>
                <p:cNvGrpSpPr/>
                <p:nvPr/>
              </p:nvGrpSpPr>
              <p:grpSpPr>
                <a:xfrm>
                  <a:off x="4980432" y="35693634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754" name="Straight Connector 753">
                    <a:extLst>
                      <a:ext uri="{FF2B5EF4-FFF2-40B4-BE49-F238E27FC236}">
                        <a16:creationId xmlns:a16="http://schemas.microsoft.com/office/drawing/2014/main" id="{BC7AF16E-3562-45A5-A693-E465ACD0B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Straight Connector 754">
                    <a:extLst>
                      <a:ext uri="{FF2B5EF4-FFF2-40B4-BE49-F238E27FC236}">
                        <a16:creationId xmlns:a16="http://schemas.microsoft.com/office/drawing/2014/main" id="{BCF4FDCF-3164-4176-A3AB-3ECB855AFD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1" name="Group 750">
                  <a:extLst>
                    <a:ext uri="{FF2B5EF4-FFF2-40B4-BE49-F238E27FC236}">
                      <a16:creationId xmlns:a16="http://schemas.microsoft.com/office/drawing/2014/main" id="{65080986-6717-4890-807E-31898B6C9AFA}"/>
                    </a:ext>
                  </a:extLst>
                </p:cNvPr>
                <p:cNvGrpSpPr/>
                <p:nvPr/>
              </p:nvGrpSpPr>
              <p:grpSpPr>
                <a:xfrm>
                  <a:off x="5450217" y="35670244"/>
                  <a:ext cx="610942" cy="200157"/>
                  <a:chOff x="2411431" y="35681682"/>
                  <a:chExt cx="610942" cy="200157"/>
                </a:xfrm>
              </p:grpSpPr>
              <p:cxnSp>
                <p:nvCxnSpPr>
                  <p:cNvPr id="752" name="Straight Connector 751">
                    <a:extLst>
                      <a:ext uri="{FF2B5EF4-FFF2-40B4-BE49-F238E27FC236}">
                        <a16:creationId xmlns:a16="http://schemas.microsoft.com/office/drawing/2014/main" id="{592A320C-4AD2-47FC-A7BC-CFA9D27C0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141" y="3569115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Straight Connector 752">
                    <a:extLst>
                      <a:ext uri="{FF2B5EF4-FFF2-40B4-BE49-F238E27FC236}">
                        <a16:creationId xmlns:a16="http://schemas.microsoft.com/office/drawing/2014/main" id="{945AE57E-5491-4FED-9E43-233D9B12E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11431" y="35681682"/>
                    <a:ext cx="177232" cy="1906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4C772319-A384-4A25-8392-1BC2490BEF28}"/>
                </a:ext>
              </a:extLst>
            </p:cNvPr>
            <p:cNvGrpSpPr/>
            <p:nvPr/>
          </p:nvGrpSpPr>
          <p:grpSpPr>
            <a:xfrm>
              <a:off x="1319327" y="31365787"/>
              <a:ext cx="2363344" cy="1465203"/>
              <a:chOff x="1286456" y="31328321"/>
              <a:chExt cx="2363344" cy="1465203"/>
            </a:xfrm>
          </p:grpSpPr>
          <p:cxnSp>
            <p:nvCxnSpPr>
              <p:cNvPr id="738" name="Straight Arrow Connector 737">
                <a:extLst>
                  <a:ext uri="{FF2B5EF4-FFF2-40B4-BE49-F238E27FC236}">
                    <a16:creationId xmlns:a16="http://schemas.microsoft.com/office/drawing/2014/main" id="{88EF84D0-6212-4EDC-8BE4-9CF92CA0AE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4485" y="32364817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B7FE4DF0-89DD-4C76-812F-37BF2CD7BAFD}"/>
                  </a:ext>
                </a:extLst>
              </p:cNvPr>
              <p:cNvSpPr txBox="1"/>
              <p:nvPr/>
            </p:nvSpPr>
            <p:spPr>
              <a:xfrm>
                <a:off x="2684428" y="31328321"/>
                <a:ext cx="772713" cy="81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</a:t>
                </a:r>
              </a:p>
            </p:txBody>
          </p:sp>
          <p:cxnSp>
            <p:nvCxnSpPr>
              <p:cNvPr id="740" name="Straight Arrow Connector 739">
                <a:extLst>
                  <a:ext uri="{FF2B5EF4-FFF2-40B4-BE49-F238E27FC236}">
                    <a16:creationId xmlns:a16="http://schemas.microsoft.com/office/drawing/2014/main" id="{447C6CB6-72D0-46AA-91A5-BF6DBB227A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7123" y="32160984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Arrow Connector 740">
                <a:extLst>
                  <a:ext uri="{FF2B5EF4-FFF2-40B4-BE49-F238E27FC236}">
                    <a16:creationId xmlns:a16="http://schemas.microsoft.com/office/drawing/2014/main" id="{D6B76D0E-A1A3-4E9A-AD17-B2CA53140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6935" y="31931529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Arrow Connector 741">
                <a:extLst>
                  <a:ext uri="{FF2B5EF4-FFF2-40B4-BE49-F238E27FC236}">
                    <a16:creationId xmlns:a16="http://schemas.microsoft.com/office/drawing/2014/main" id="{FA9D24DE-5659-4724-BD90-8FE6A0D59B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5408" y="31768329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Arrow Connector 742">
                <a:extLst>
                  <a:ext uri="{FF2B5EF4-FFF2-40B4-BE49-F238E27FC236}">
                    <a16:creationId xmlns:a16="http://schemas.microsoft.com/office/drawing/2014/main" id="{CA5A857C-8C9A-4190-91A2-F68DBE7D04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0661" y="31660330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>
                <a:extLst>
                  <a:ext uri="{FF2B5EF4-FFF2-40B4-BE49-F238E27FC236}">
                    <a16:creationId xmlns:a16="http://schemas.microsoft.com/office/drawing/2014/main" id="{2208F080-5364-4D7C-A4A8-56BA366E00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456" y="31583616"/>
                <a:ext cx="355315" cy="42870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43" name="Group 1442">
            <a:extLst>
              <a:ext uri="{FF2B5EF4-FFF2-40B4-BE49-F238E27FC236}">
                <a16:creationId xmlns:a16="http://schemas.microsoft.com/office/drawing/2014/main" id="{901754B7-C8F0-484C-819A-19D2C6472E7E}"/>
              </a:ext>
            </a:extLst>
          </p:cNvPr>
          <p:cNvGrpSpPr/>
          <p:nvPr/>
        </p:nvGrpSpPr>
        <p:grpSpPr>
          <a:xfrm>
            <a:off x="2369787" y="2336921"/>
            <a:ext cx="726423" cy="255238"/>
            <a:chOff x="2369787" y="2336921"/>
            <a:chExt cx="726423" cy="255238"/>
          </a:xfrm>
        </p:grpSpPr>
        <p:cxnSp>
          <p:nvCxnSpPr>
            <p:cNvPr id="1440" name="Straight Arrow Connector 1439">
              <a:extLst>
                <a:ext uri="{FF2B5EF4-FFF2-40B4-BE49-F238E27FC236}">
                  <a16:creationId xmlns:a16="http://schemas.microsoft.com/office/drawing/2014/main" id="{321B74E0-2715-4B01-B421-B68F4310F8DC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2369787" y="2592159"/>
              <a:ext cx="726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2" name="Picture 1441">
              <a:extLst>
                <a:ext uri="{FF2B5EF4-FFF2-40B4-BE49-F238E27FC236}">
                  <a16:creationId xmlns:a16="http://schemas.microsoft.com/office/drawing/2014/main" id="{88EC1E5A-5E10-4282-ABA1-C5A50F46555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701" y="2336921"/>
              <a:ext cx="145371" cy="160457"/>
            </a:xfrm>
            <a:prstGeom prst="rect">
              <a:avLst/>
            </a:prstGeom>
          </p:spPr>
        </p:pic>
      </p:grpSp>
      <p:grpSp>
        <p:nvGrpSpPr>
          <p:cNvPr id="1450" name="Group 1449">
            <a:extLst>
              <a:ext uri="{FF2B5EF4-FFF2-40B4-BE49-F238E27FC236}">
                <a16:creationId xmlns:a16="http://schemas.microsoft.com/office/drawing/2014/main" id="{F65EB0F4-F006-41A9-9244-8F912A5F17EF}"/>
              </a:ext>
            </a:extLst>
          </p:cNvPr>
          <p:cNvGrpSpPr/>
          <p:nvPr/>
        </p:nvGrpSpPr>
        <p:grpSpPr>
          <a:xfrm>
            <a:off x="4802110" y="2375253"/>
            <a:ext cx="726423" cy="255238"/>
            <a:chOff x="4802110" y="2375253"/>
            <a:chExt cx="726423" cy="255238"/>
          </a:xfrm>
        </p:grpSpPr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99F2D360-D55F-4FB3-8F45-B8F4F18FE548}"/>
                </a:ext>
              </a:extLst>
            </p:cNvPr>
            <p:cNvCxnSpPr/>
            <p:nvPr/>
          </p:nvCxnSpPr>
          <p:spPr>
            <a:xfrm>
              <a:off x="4802110" y="2630491"/>
              <a:ext cx="726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9" name="Picture 1448">
              <a:extLst>
                <a:ext uri="{FF2B5EF4-FFF2-40B4-BE49-F238E27FC236}">
                  <a16:creationId xmlns:a16="http://schemas.microsoft.com/office/drawing/2014/main" id="{E09839C9-F4EA-4F53-9802-86BF8271356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024" y="2375253"/>
              <a:ext cx="253714" cy="192000"/>
            </a:xfrm>
            <a:prstGeom prst="rect">
              <a:avLst/>
            </a:prstGeom>
          </p:spPr>
        </p:pic>
      </p:grpSp>
      <p:grpSp>
        <p:nvGrpSpPr>
          <p:cNvPr id="1458" name="Group 1457">
            <a:extLst>
              <a:ext uri="{FF2B5EF4-FFF2-40B4-BE49-F238E27FC236}">
                <a16:creationId xmlns:a16="http://schemas.microsoft.com/office/drawing/2014/main" id="{6CA813DA-F4C5-4495-806A-53B48E6FE381}"/>
              </a:ext>
            </a:extLst>
          </p:cNvPr>
          <p:cNvGrpSpPr/>
          <p:nvPr/>
        </p:nvGrpSpPr>
        <p:grpSpPr>
          <a:xfrm>
            <a:off x="3214330" y="1828423"/>
            <a:ext cx="1841866" cy="2026778"/>
            <a:chOff x="3073007" y="1821684"/>
            <a:chExt cx="1841866" cy="202677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F55CB0B-D324-4730-A1AD-DE317E9E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0000"/>
            </a:blip>
            <a:stretch>
              <a:fillRect/>
            </a:stretch>
          </p:blipFill>
          <p:spPr>
            <a:xfrm>
              <a:off x="3122257" y="1954851"/>
              <a:ext cx="1743367" cy="1618134"/>
            </a:xfrm>
            <a:prstGeom prst="rect">
              <a:avLst/>
            </a:prstGeom>
          </p:spPr>
        </p:pic>
        <p:sp>
          <p:nvSpPr>
            <p:cNvPr id="1451" name="Oval 1450">
              <a:extLst>
                <a:ext uri="{FF2B5EF4-FFF2-40B4-BE49-F238E27FC236}">
                  <a16:creationId xmlns:a16="http://schemas.microsoft.com/office/drawing/2014/main" id="{B6D8333C-4E96-43A7-B585-123CDD22AA18}"/>
                </a:ext>
              </a:extLst>
            </p:cNvPr>
            <p:cNvSpPr/>
            <p:nvPr/>
          </p:nvSpPr>
          <p:spPr>
            <a:xfrm>
              <a:off x="3073007" y="3471843"/>
              <a:ext cx="1841866" cy="151897"/>
            </a:xfrm>
            <a:prstGeom prst="ellipse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Oval 1451">
              <a:extLst>
                <a:ext uri="{FF2B5EF4-FFF2-40B4-BE49-F238E27FC236}">
                  <a16:creationId xmlns:a16="http://schemas.microsoft.com/office/drawing/2014/main" id="{3260FC13-2D5A-415E-8E3F-726B4D21E99B}"/>
                </a:ext>
              </a:extLst>
            </p:cNvPr>
            <p:cNvSpPr/>
            <p:nvPr/>
          </p:nvSpPr>
          <p:spPr>
            <a:xfrm rot="1230863">
              <a:off x="3095324" y="2012319"/>
              <a:ext cx="1282377" cy="29055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4" name="Picture 1453">
              <a:extLst>
                <a:ext uri="{FF2B5EF4-FFF2-40B4-BE49-F238E27FC236}">
                  <a16:creationId xmlns:a16="http://schemas.microsoft.com/office/drawing/2014/main" id="{6A69FAB7-10D5-4422-B7BE-1EFCCEBB19C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813" y="1821684"/>
              <a:ext cx="312686" cy="192000"/>
            </a:xfrm>
            <a:prstGeom prst="rect">
              <a:avLst/>
            </a:prstGeom>
          </p:spPr>
        </p:pic>
        <p:pic>
          <p:nvPicPr>
            <p:cNvPr id="1457" name="Picture 1456">
              <a:extLst>
                <a:ext uri="{FF2B5EF4-FFF2-40B4-BE49-F238E27FC236}">
                  <a16:creationId xmlns:a16="http://schemas.microsoft.com/office/drawing/2014/main" id="{9C661F97-5AFA-4351-B7DE-636A2CCF1E5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098" y="3657833"/>
              <a:ext cx="250972" cy="190629"/>
            </a:xfrm>
            <a:prstGeom prst="rect">
              <a:avLst/>
            </a:prstGeom>
          </p:spPr>
        </p:pic>
      </p:grpSp>
      <p:grpSp>
        <p:nvGrpSpPr>
          <p:cNvPr id="1570" name="Group 1569">
            <a:extLst>
              <a:ext uri="{FF2B5EF4-FFF2-40B4-BE49-F238E27FC236}">
                <a16:creationId xmlns:a16="http://schemas.microsoft.com/office/drawing/2014/main" id="{8C20DC16-2413-41DE-911B-879F696F9350}"/>
              </a:ext>
            </a:extLst>
          </p:cNvPr>
          <p:cNvGrpSpPr/>
          <p:nvPr/>
        </p:nvGrpSpPr>
        <p:grpSpPr>
          <a:xfrm>
            <a:off x="8451144" y="2482975"/>
            <a:ext cx="2667076" cy="925101"/>
            <a:chOff x="8451144" y="2482975"/>
            <a:chExt cx="2667076" cy="925101"/>
          </a:xfrm>
        </p:grpSpPr>
        <p:grpSp>
          <p:nvGrpSpPr>
            <p:cNvPr id="1466" name="Group 1465">
              <a:extLst>
                <a:ext uri="{FF2B5EF4-FFF2-40B4-BE49-F238E27FC236}">
                  <a16:creationId xmlns:a16="http://schemas.microsoft.com/office/drawing/2014/main" id="{FCEF19CC-03F4-470E-AD1E-BA98B00333F5}"/>
                </a:ext>
              </a:extLst>
            </p:cNvPr>
            <p:cNvGrpSpPr/>
            <p:nvPr/>
          </p:nvGrpSpPr>
          <p:grpSpPr>
            <a:xfrm>
              <a:off x="9481643" y="2638635"/>
              <a:ext cx="536895" cy="769441"/>
              <a:chOff x="9807624" y="3655064"/>
              <a:chExt cx="536895" cy="769441"/>
            </a:xfrm>
          </p:grpSpPr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E233FD74-4FEF-40B1-8565-694B3F371A17}"/>
                  </a:ext>
                </a:extLst>
              </p:cNvPr>
              <p:cNvSpPr/>
              <p:nvPr/>
            </p:nvSpPr>
            <p:spPr>
              <a:xfrm>
                <a:off x="9807624" y="3804765"/>
                <a:ext cx="536895" cy="4628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5" name="Rectangle 1464">
                <a:extLst>
                  <a:ext uri="{FF2B5EF4-FFF2-40B4-BE49-F238E27FC236}">
                    <a16:creationId xmlns:a16="http://schemas.microsoft.com/office/drawing/2014/main" id="{517A3676-2604-4396-BC44-5CBCE5172AAC}"/>
                  </a:ext>
                </a:extLst>
              </p:cNvPr>
              <p:cNvSpPr/>
              <p:nvPr/>
            </p:nvSpPr>
            <p:spPr>
              <a:xfrm>
                <a:off x="9824240" y="3655064"/>
                <a:ext cx="5036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4400" dirty="0"/>
                  <a:t>+</a:t>
                </a:r>
              </a:p>
            </p:txBody>
          </p:sp>
        </p:grpSp>
        <p:cxnSp>
          <p:nvCxnSpPr>
            <p:cNvPr id="1468" name="Straight Arrow Connector 1467">
              <a:extLst>
                <a:ext uri="{FF2B5EF4-FFF2-40B4-BE49-F238E27FC236}">
                  <a16:creationId xmlns:a16="http://schemas.microsoft.com/office/drawing/2014/main" id="{1388ECC0-2040-4AED-8C08-A99E5ACFCA38}"/>
                </a:ext>
              </a:extLst>
            </p:cNvPr>
            <p:cNvCxnSpPr>
              <a:cxnSpLocks/>
              <a:stCxn id="26" idx="2"/>
              <a:endCxn id="1465" idx="1"/>
            </p:cNvCxnSpPr>
            <p:nvPr/>
          </p:nvCxnSpPr>
          <p:spPr>
            <a:xfrm>
              <a:off x="8451144" y="2554122"/>
              <a:ext cx="1047115" cy="469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Straight Arrow Connector 1468">
              <a:extLst>
                <a:ext uri="{FF2B5EF4-FFF2-40B4-BE49-F238E27FC236}">
                  <a16:creationId xmlns:a16="http://schemas.microsoft.com/office/drawing/2014/main" id="{C5E3FD93-C2C4-4F5D-B2BA-A6E0BD82C316}"/>
                </a:ext>
              </a:extLst>
            </p:cNvPr>
            <p:cNvCxnSpPr>
              <a:cxnSpLocks/>
              <a:stCxn id="1461" idx="2"/>
              <a:endCxn id="1463" idx="6"/>
            </p:cNvCxnSpPr>
            <p:nvPr/>
          </p:nvCxnSpPr>
          <p:spPr>
            <a:xfrm flipH="1">
              <a:off x="10018538" y="2482975"/>
              <a:ext cx="1099682" cy="536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7" name="Group 1506">
            <a:extLst>
              <a:ext uri="{FF2B5EF4-FFF2-40B4-BE49-F238E27FC236}">
                <a16:creationId xmlns:a16="http://schemas.microsoft.com/office/drawing/2014/main" id="{C2762AEF-99DF-4E09-BF30-6A1077AEC94C}"/>
              </a:ext>
            </a:extLst>
          </p:cNvPr>
          <p:cNvGrpSpPr/>
          <p:nvPr/>
        </p:nvGrpSpPr>
        <p:grpSpPr>
          <a:xfrm>
            <a:off x="9976756" y="2747348"/>
            <a:ext cx="2522840" cy="584326"/>
            <a:chOff x="9976756" y="2747348"/>
            <a:chExt cx="2522840" cy="584326"/>
          </a:xfrm>
        </p:grpSpPr>
        <p:pic>
          <p:nvPicPr>
            <p:cNvPr id="1506" name="Picture 1505">
              <a:extLst>
                <a:ext uri="{FF2B5EF4-FFF2-40B4-BE49-F238E27FC236}">
                  <a16:creationId xmlns:a16="http://schemas.microsoft.com/office/drawing/2014/main" id="{51BE4767-D988-40C1-BD55-DA204F6DBB3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633" y="3132653"/>
              <a:ext cx="1810456" cy="199021"/>
            </a:xfrm>
            <a:prstGeom prst="rect">
              <a:avLst/>
            </a:prstGeom>
          </p:spPr>
        </p:pic>
        <p:sp>
          <p:nvSpPr>
            <p:cNvPr id="1483" name="TextBox 1482">
              <a:extLst>
                <a:ext uri="{FF2B5EF4-FFF2-40B4-BE49-F238E27FC236}">
                  <a16:creationId xmlns:a16="http://schemas.microsoft.com/office/drawing/2014/main" id="{DDA71EEA-11B8-46D4-BAC2-3EF92619A975}"/>
                </a:ext>
              </a:extLst>
            </p:cNvPr>
            <p:cNvSpPr txBox="1"/>
            <p:nvPr/>
          </p:nvSpPr>
          <p:spPr>
            <a:xfrm>
              <a:off x="9976756" y="2747348"/>
              <a:ext cx="25228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EBE28"/>
                  </a:solidFill>
                </a:rPr>
                <a:t>Physics</a:t>
              </a:r>
            </a:p>
          </p:txBody>
        </p:sp>
      </p:grpSp>
      <p:cxnSp>
        <p:nvCxnSpPr>
          <p:cNvPr id="1496" name="Straight Arrow Connector 1495">
            <a:extLst>
              <a:ext uri="{FF2B5EF4-FFF2-40B4-BE49-F238E27FC236}">
                <a16:creationId xmlns:a16="http://schemas.microsoft.com/office/drawing/2014/main" id="{5F6BE9E8-5449-488C-838C-66AA3223C846}"/>
              </a:ext>
            </a:extLst>
          </p:cNvPr>
          <p:cNvCxnSpPr>
            <a:cxnSpLocks/>
            <a:stCxn id="1465" idx="2"/>
          </p:cNvCxnSpPr>
          <p:nvPr/>
        </p:nvCxnSpPr>
        <p:spPr>
          <a:xfrm>
            <a:off x="9750091" y="3408076"/>
            <a:ext cx="2705" cy="71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1" name="Group 1570">
            <a:extLst>
              <a:ext uri="{FF2B5EF4-FFF2-40B4-BE49-F238E27FC236}">
                <a16:creationId xmlns:a16="http://schemas.microsoft.com/office/drawing/2014/main" id="{90ABF0B8-85B6-471A-A81B-28DF690DDCC2}"/>
              </a:ext>
            </a:extLst>
          </p:cNvPr>
          <p:cNvGrpSpPr/>
          <p:nvPr/>
        </p:nvGrpSpPr>
        <p:grpSpPr>
          <a:xfrm>
            <a:off x="8816030" y="4134170"/>
            <a:ext cx="2038140" cy="2154599"/>
            <a:chOff x="5174881" y="4208932"/>
            <a:chExt cx="2038140" cy="2154599"/>
          </a:xfrm>
        </p:grpSpPr>
        <p:grpSp>
          <p:nvGrpSpPr>
            <p:cNvPr id="1510" name="Group 1509">
              <a:extLst>
                <a:ext uri="{FF2B5EF4-FFF2-40B4-BE49-F238E27FC236}">
                  <a16:creationId xmlns:a16="http://schemas.microsoft.com/office/drawing/2014/main" id="{47FFA613-7914-4909-82ED-D5F116C0462B}"/>
                </a:ext>
              </a:extLst>
            </p:cNvPr>
            <p:cNvGrpSpPr/>
            <p:nvPr/>
          </p:nvGrpSpPr>
          <p:grpSpPr>
            <a:xfrm>
              <a:off x="5174881" y="4208932"/>
              <a:ext cx="2038140" cy="1925174"/>
              <a:chOff x="5580672" y="4210991"/>
              <a:chExt cx="2038140" cy="1925174"/>
            </a:xfrm>
          </p:grpSpPr>
          <p:pic>
            <p:nvPicPr>
              <p:cNvPr id="1508" name="Picture 1507">
                <a:extLst>
                  <a:ext uri="{FF2B5EF4-FFF2-40B4-BE49-F238E27FC236}">
                    <a16:creationId xmlns:a16="http://schemas.microsoft.com/office/drawing/2014/main" id="{29A1E9E7-29B8-47F8-B68B-F6808C83F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580672" y="4210991"/>
                <a:ext cx="2038140" cy="1925174"/>
              </a:xfrm>
              <a:prstGeom prst="rect">
                <a:avLst/>
              </a:prstGeom>
            </p:spPr>
          </p:pic>
          <p:pic>
            <p:nvPicPr>
              <p:cNvPr id="1509" name="Picture 1508">
                <a:extLst>
                  <a:ext uri="{FF2B5EF4-FFF2-40B4-BE49-F238E27FC236}">
                    <a16:creationId xmlns:a16="http://schemas.microsoft.com/office/drawing/2014/main" id="{7157AB6A-1978-4836-9CA6-97AB6F514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20000"/>
              </a:blip>
              <a:stretch>
                <a:fillRect/>
              </a:stretch>
            </p:blipFill>
            <p:spPr>
              <a:xfrm>
                <a:off x="5594133" y="4276977"/>
                <a:ext cx="2024679" cy="1826296"/>
              </a:xfrm>
              <a:prstGeom prst="rect">
                <a:avLst/>
              </a:prstGeom>
            </p:spPr>
          </p:pic>
        </p:grpSp>
        <p:pic>
          <p:nvPicPr>
            <p:cNvPr id="1513" name="Picture 1512">
              <a:extLst>
                <a:ext uri="{FF2B5EF4-FFF2-40B4-BE49-F238E27FC236}">
                  <a16:creationId xmlns:a16="http://schemas.microsoft.com/office/drawing/2014/main" id="{F23E421A-8F43-48BB-9C75-5949BCA0E5E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42" y="6156974"/>
              <a:ext cx="1189743" cy="206557"/>
            </a:xfrm>
            <a:prstGeom prst="rect">
              <a:avLst/>
            </a:prstGeom>
          </p:spPr>
        </p:pic>
      </p:grpSp>
      <p:sp>
        <p:nvSpPr>
          <p:cNvPr id="1514" name="Oval 1513">
            <a:extLst>
              <a:ext uri="{FF2B5EF4-FFF2-40B4-BE49-F238E27FC236}">
                <a16:creationId xmlns:a16="http://schemas.microsoft.com/office/drawing/2014/main" id="{57112480-78B5-4446-A85E-A6EF011F4616}"/>
              </a:ext>
            </a:extLst>
          </p:cNvPr>
          <p:cNvSpPr/>
          <p:nvPr/>
        </p:nvSpPr>
        <p:spPr>
          <a:xfrm rot="1230863">
            <a:off x="9186154" y="4492149"/>
            <a:ext cx="529824" cy="2905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TextBox 1514">
            <a:extLst>
              <a:ext uri="{FF2B5EF4-FFF2-40B4-BE49-F238E27FC236}">
                <a16:creationId xmlns:a16="http://schemas.microsoft.com/office/drawing/2014/main" id="{410ED8B1-C7F1-4D0D-B673-9DF321BF8465}"/>
              </a:ext>
            </a:extLst>
          </p:cNvPr>
          <p:cNvSpPr txBox="1"/>
          <p:nvPr/>
        </p:nvSpPr>
        <p:spPr>
          <a:xfrm>
            <a:off x="1952027" y="4929036"/>
            <a:ext cx="2568618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Need to make support self-supporting</a:t>
            </a:r>
          </a:p>
        </p:txBody>
      </p:sp>
      <p:grpSp>
        <p:nvGrpSpPr>
          <p:cNvPr id="1569" name="Group 1568">
            <a:extLst>
              <a:ext uri="{FF2B5EF4-FFF2-40B4-BE49-F238E27FC236}">
                <a16:creationId xmlns:a16="http://schemas.microsoft.com/office/drawing/2014/main" id="{F0E7062E-1F02-494B-9F2A-BD40D0EACBED}"/>
              </a:ext>
            </a:extLst>
          </p:cNvPr>
          <p:cNvGrpSpPr/>
          <p:nvPr/>
        </p:nvGrpSpPr>
        <p:grpSpPr>
          <a:xfrm>
            <a:off x="6549650" y="4869461"/>
            <a:ext cx="1639466" cy="1900520"/>
            <a:chOff x="29411" y="4408768"/>
            <a:chExt cx="1639466" cy="1900520"/>
          </a:xfrm>
        </p:grpSpPr>
        <p:grpSp>
          <p:nvGrpSpPr>
            <p:cNvPr id="1565" name="Group 1564">
              <a:extLst>
                <a:ext uri="{FF2B5EF4-FFF2-40B4-BE49-F238E27FC236}">
                  <a16:creationId xmlns:a16="http://schemas.microsoft.com/office/drawing/2014/main" id="{CEF3E5F2-9DE6-413B-9340-F2378F27E5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411" y="4408768"/>
              <a:ext cx="1639466" cy="1900520"/>
              <a:chOff x="4020287" y="3861738"/>
              <a:chExt cx="3444260" cy="3992693"/>
            </a:xfrm>
          </p:grpSpPr>
          <p:pic>
            <p:nvPicPr>
              <p:cNvPr id="1564" name="Picture 2" descr="Image result for cone clipart">
                <a:extLst>
                  <a:ext uri="{FF2B5EF4-FFF2-40B4-BE49-F238E27FC236}">
                    <a16:creationId xmlns:a16="http://schemas.microsoft.com/office/drawing/2014/main" id="{93B977A9-17C8-40B1-9230-5FCB02318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287827" y="4886381"/>
                <a:ext cx="2029174" cy="2342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3" name="Group 1562">
                <a:extLst>
                  <a:ext uri="{FF2B5EF4-FFF2-40B4-BE49-F238E27FC236}">
                    <a16:creationId xmlns:a16="http://schemas.microsoft.com/office/drawing/2014/main" id="{98051260-241F-4A20-9E59-2311D21BD0E0}"/>
                  </a:ext>
                </a:extLst>
              </p:cNvPr>
              <p:cNvGrpSpPr/>
              <p:nvPr/>
            </p:nvGrpSpPr>
            <p:grpSpPr>
              <a:xfrm>
                <a:off x="4020287" y="3861738"/>
                <a:ext cx="3444260" cy="3992693"/>
                <a:chOff x="29203391" y="9194750"/>
                <a:chExt cx="3444260" cy="3992693"/>
              </a:xfrm>
            </p:grpSpPr>
            <p:pic>
              <p:nvPicPr>
                <p:cNvPr id="1554" name="Picture 1553">
                  <a:extLst>
                    <a:ext uri="{FF2B5EF4-FFF2-40B4-BE49-F238E27FC236}">
                      <a16:creationId xmlns:a16="http://schemas.microsoft.com/office/drawing/2014/main" id="{F70FB583-0C39-4819-B52A-526D8B7381B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9251" y="11654717"/>
                  <a:ext cx="1287321" cy="374167"/>
                </a:xfrm>
                <a:prstGeom prst="rect">
                  <a:avLst/>
                </a:prstGeom>
              </p:spPr>
            </p:pic>
            <p:cxnSp>
              <p:nvCxnSpPr>
                <p:cNvPr id="1555" name="Straight Arrow Connector 1554">
                  <a:extLst>
                    <a:ext uri="{FF2B5EF4-FFF2-40B4-BE49-F238E27FC236}">
                      <a16:creationId xmlns:a16="http://schemas.microsoft.com/office/drawing/2014/main" id="{53E8E95D-4986-40E2-B45B-C946BFD73F04}"/>
                    </a:ext>
                  </a:extLst>
                </p:cNvPr>
                <p:cNvCxnSpPr/>
                <p:nvPr/>
              </p:nvCxnSpPr>
              <p:spPr>
                <a:xfrm flipV="1">
                  <a:off x="30436475" y="9959057"/>
                  <a:ext cx="1277263" cy="217913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6" name="Straight Arrow Connector 1555">
                  <a:extLst>
                    <a:ext uri="{FF2B5EF4-FFF2-40B4-BE49-F238E27FC236}">
                      <a16:creationId xmlns:a16="http://schemas.microsoft.com/office/drawing/2014/main" id="{B1919808-30DC-4A2C-A72E-9F03A7458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921011" y="9888215"/>
                  <a:ext cx="503900" cy="222270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7" name="Straight Arrow Connector 1556">
                  <a:extLst>
                    <a:ext uri="{FF2B5EF4-FFF2-40B4-BE49-F238E27FC236}">
                      <a16:creationId xmlns:a16="http://schemas.microsoft.com/office/drawing/2014/main" id="{217544D9-794C-4894-920F-F494566AA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203391" y="10039704"/>
                  <a:ext cx="1183971" cy="202543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8" name="Straight Arrow Connector 1557">
                  <a:extLst>
                    <a:ext uri="{FF2B5EF4-FFF2-40B4-BE49-F238E27FC236}">
                      <a16:creationId xmlns:a16="http://schemas.microsoft.com/office/drawing/2014/main" id="{57C4BF7F-CA3F-4F19-B258-20324ADDF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52609" y="10029472"/>
                  <a:ext cx="0" cy="209578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559" name="Picture 1558">
                  <a:extLst>
                    <a:ext uri="{FF2B5EF4-FFF2-40B4-BE49-F238E27FC236}">
                      <a16:creationId xmlns:a16="http://schemas.microsoft.com/office/drawing/2014/main" id="{69B5A000-68DC-434D-A482-A7A1002860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05930" y="9194750"/>
                  <a:ext cx="384438" cy="652589"/>
                </a:xfrm>
                <a:prstGeom prst="rect">
                  <a:avLst/>
                </a:prstGeom>
              </p:spPr>
            </p:pic>
            <p:cxnSp>
              <p:nvCxnSpPr>
                <p:cNvPr id="1560" name="Straight Connector 1559">
                  <a:extLst>
                    <a:ext uri="{FF2B5EF4-FFF2-40B4-BE49-F238E27FC236}">
                      <a16:creationId xmlns:a16="http://schemas.microsoft.com/office/drawing/2014/main" id="{F38CEE9E-D3CA-4014-80F0-D48E01410B35}"/>
                    </a:ext>
                  </a:extLst>
                </p:cNvPr>
                <p:cNvCxnSpPr/>
                <p:nvPr/>
              </p:nvCxnSpPr>
              <p:spPr>
                <a:xfrm>
                  <a:off x="30436476" y="10259311"/>
                  <a:ext cx="0" cy="18788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1" name="Straight Connector 1560">
                  <a:extLst>
                    <a:ext uri="{FF2B5EF4-FFF2-40B4-BE49-F238E27FC236}">
                      <a16:creationId xmlns:a16="http://schemas.microsoft.com/office/drawing/2014/main" id="{0474D310-DA1F-4E5F-82F7-BD82C1A7E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36476" y="12138196"/>
                  <a:ext cx="221117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2" name="Straight Connector 1561">
                  <a:extLst>
                    <a:ext uri="{FF2B5EF4-FFF2-40B4-BE49-F238E27FC236}">
                      <a16:creationId xmlns:a16="http://schemas.microsoft.com/office/drawing/2014/main" id="{9015EAC1-9E2D-4BB0-A05E-46F7EA3089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433898" y="12138196"/>
                  <a:ext cx="1002582" cy="10492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66" name="Straight Arrow Connector 1565">
              <a:extLst>
                <a:ext uri="{FF2B5EF4-FFF2-40B4-BE49-F238E27FC236}">
                  <a16:creationId xmlns:a16="http://schemas.microsoft.com/office/drawing/2014/main" id="{36563945-307D-4142-91EC-EF1ED58C9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14" y="4791509"/>
              <a:ext cx="222380" cy="96410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9" name="TextBox 1438">
            <a:extLst>
              <a:ext uri="{FF2B5EF4-FFF2-40B4-BE49-F238E27FC236}">
                <a16:creationId xmlns:a16="http://schemas.microsoft.com/office/drawing/2014/main" id="{3364ACE4-4A10-4263-89BE-0441AA62F42D}"/>
              </a:ext>
            </a:extLst>
          </p:cNvPr>
          <p:cNvSpPr txBox="1"/>
          <p:nvPr/>
        </p:nvSpPr>
        <p:spPr>
          <a:xfrm>
            <a:off x="5994326" y="4496618"/>
            <a:ext cx="256861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self-supporting!</a:t>
            </a:r>
          </a:p>
        </p:txBody>
      </p:sp>
      <p:sp>
        <p:nvSpPr>
          <p:cNvPr id="1441" name="TextBox 1440">
            <a:extLst>
              <a:ext uri="{FF2B5EF4-FFF2-40B4-BE49-F238E27FC236}">
                <a16:creationId xmlns:a16="http://schemas.microsoft.com/office/drawing/2014/main" id="{9EBB12ED-1198-4625-ADC0-8F833B129F70}"/>
              </a:ext>
            </a:extLst>
          </p:cNvPr>
          <p:cNvSpPr txBox="1"/>
          <p:nvPr/>
        </p:nvSpPr>
        <p:spPr>
          <a:xfrm>
            <a:off x="9711380" y="3370758"/>
            <a:ext cx="25228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EBE28"/>
                </a:solidFill>
              </a:rPr>
              <a:t>Thermal</a:t>
            </a:r>
            <a:r>
              <a:rPr lang="en-US" sz="1600" dirty="0">
                <a:solidFill>
                  <a:srgbClr val="9EBE28"/>
                </a:solidFill>
              </a:rPr>
              <a:t>/Structural</a:t>
            </a:r>
          </a:p>
        </p:txBody>
      </p:sp>
    </p:spTree>
    <p:extLst>
      <p:ext uri="{BB962C8B-B14F-4D97-AF65-F5344CB8AC3E}">
        <p14:creationId xmlns:p14="http://schemas.microsoft.com/office/powerpoint/2010/main" val="43382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/>
      <p:bldP spid="1515" grpId="0" animBg="1"/>
      <p:bldP spid="1439" grpId="0"/>
      <p:bldP spid="14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CFE7-896A-4B37-A682-0412AD00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(Physics &amp; SIMP)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6D243-5BF6-46FE-B853-CAE0544E6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34D845-B984-45BC-80A2-628FA4DD4C11}"/>
              </a:ext>
            </a:extLst>
          </p:cNvPr>
          <p:cNvCxnSpPr>
            <a:cxnSpLocks/>
          </p:cNvCxnSpPr>
          <p:nvPr/>
        </p:nvCxnSpPr>
        <p:spPr>
          <a:xfrm>
            <a:off x="5746459" y="1065402"/>
            <a:ext cx="24100" cy="5116323"/>
          </a:xfrm>
          <a:prstGeom prst="line">
            <a:avLst/>
          </a:prstGeom>
          <a:ln w="38100">
            <a:solidFill>
              <a:schemeClr val="tx1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EF1853-5F78-41DF-A4C1-996511B6EA08}"/>
              </a:ext>
            </a:extLst>
          </p:cNvPr>
          <p:cNvSpPr txBox="1"/>
          <p:nvPr/>
        </p:nvSpPr>
        <p:spPr>
          <a:xfrm>
            <a:off x="2013358" y="95634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Overhang constraint</a:t>
            </a:r>
          </a:p>
          <a:p>
            <a:pPr algn="ctr"/>
            <a:r>
              <a:rPr lang="en-US" b="1" u="sng" dirty="0"/>
              <a:t>[Qian 2017]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79602-FDBF-4FB7-992F-FEEFBEC73F03}"/>
              </a:ext>
            </a:extLst>
          </p:cNvPr>
          <p:cNvSpPr txBox="1"/>
          <p:nvPr/>
        </p:nvSpPr>
        <p:spPr>
          <a:xfrm>
            <a:off x="7273564" y="956345"/>
            <a:ext cx="186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Density filtering</a:t>
            </a:r>
          </a:p>
          <a:p>
            <a:pPr algn="ctr"/>
            <a:r>
              <a:rPr lang="en-US" b="1" u="sng" dirty="0"/>
              <a:t>[</a:t>
            </a:r>
            <a:r>
              <a:rPr lang="en-US" b="1" u="sng" dirty="0" err="1"/>
              <a:t>Langelaar</a:t>
            </a:r>
            <a:r>
              <a:rPr lang="en-US" b="1" u="sng" dirty="0"/>
              <a:t> 2017]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683FF-C2E6-4655-92A8-6D0289DFCA35}"/>
              </a:ext>
            </a:extLst>
          </p:cNvPr>
          <p:cNvSpPr txBox="1"/>
          <p:nvPr/>
        </p:nvSpPr>
        <p:spPr>
          <a:xfrm>
            <a:off x="609600" y="1962150"/>
            <a:ext cx="23391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Perimeter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AE4831-8477-4B24-8C57-05E6C00562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77" y="2393538"/>
            <a:ext cx="2273829" cy="4402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A82A2DD-E85E-4D60-A3A8-CA1D057F5A8C}"/>
              </a:ext>
            </a:extLst>
          </p:cNvPr>
          <p:cNvSpPr/>
          <p:nvPr/>
        </p:nvSpPr>
        <p:spPr>
          <a:xfrm>
            <a:off x="2667699" y="2294746"/>
            <a:ext cx="332187" cy="537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37F1D3-EEC5-4681-9B5A-B465EDDDA2AA}"/>
              </a:ext>
            </a:extLst>
          </p:cNvPr>
          <p:cNvSpPr/>
          <p:nvPr/>
        </p:nvSpPr>
        <p:spPr>
          <a:xfrm>
            <a:off x="3254002" y="2276901"/>
            <a:ext cx="552375" cy="53746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92E19-014C-4249-9A01-A24CD5628AFE}"/>
              </a:ext>
            </a:extLst>
          </p:cNvPr>
          <p:cNvGrpSpPr/>
          <p:nvPr/>
        </p:nvGrpSpPr>
        <p:grpSpPr>
          <a:xfrm>
            <a:off x="1035828" y="4131548"/>
            <a:ext cx="3423525" cy="1226787"/>
            <a:chOff x="1035828" y="4131548"/>
            <a:chExt cx="3423525" cy="12267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DAC763F-15D3-4527-99E4-530A9E10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828" y="4137416"/>
              <a:ext cx="1236472" cy="122091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345023D-2EBB-428C-B636-8823E663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67" y="4131548"/>
              <a:ext cx="1206086" cy="120032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3B13F8-A716-4098-B57F-6DBD211949E9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V="1">
              <a:off x="2272300" y="4731713"/>
              <a:ext cx="980967" cy="161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05D84D-FC5B-473C-8CFE-8499C058AFB5}"/>
              </a:ext>
            </a:extLst>
          </p:cNvPr>
          <p:cNvSpPr txBox="1"/>
          <p:nvPr/>
        </p:nvSpPr>
        <p:spPr>
          <a:xfrm>
            <a:off x="6435988" y="1874987"/>
            <a:ext cx="1851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Blueprint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82584D-E070-4FF7-A9F8-C367B2EBDC42}"/>
              </a:ext>
            </a:extLst>
          </p:cNvPr>
          <p:cNvSpPr txBox="1"/>
          <p:nvPr/>
        </p:nvSpPr>
        <p:spPr>
          <a:xfrm>
            <a:off x="6487172" y="245030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Neighborhood constraint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151FF-CF66-43B5-9E18-54529A600E68}"/>
              </a:ext>
            </a:extLst>
          </p:cNvPr>
          <p:cNvGrpSpPr/>
          <p:nvPr/>
        </p:nvGrpSpPr>
        <p:grpSpPr>
          <a:xfrm>
            <a:off x="6781771" y="3585035"/>
            <a:ext cx="3250496" cy="1820857"/>
            <a:chOff x="6781771" y="3585035"/>
            <a:chExt cx="3250496" cy="18208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DC4F82-B943-4F1E-BA5B-9816528E7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81771" y="3585035"/>
              <a:ext cx="3250496" cy="1820857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2A3069D-381C-45BD-B60C-24C75F0E3738}"/>
                </a:ext>
              </a:extLst>
            </p:cNvPr>
            <p:cNvSpPr/>
            <p:nvPr/>
          </p:nvSpPr>
          <p:spPr>
            <a:xfrm>
              <a:off x="8203637" y="4057384"/>
              <a:ext cx="547893" cy="53746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58CB4B-0382-444B-8CEB-2A0F6C44E552}"/>
                </a:ext>
              </a:extLst>
            </p:cNvPr>
            <p:cNvSpPr/>
            <p:nvPr/>
          </p:nvSpPr>
          <p:spPr>
            <a:xfrm>
              <a:off x="7949527" y="4405751"/>
              <a:ext cx="1053697" cy="53091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5847A36-9C38-41C8-970C-509572C5DDFD}"/>
              </a:ext>
            </a:extLst>
          </p:cNvPr>
          <p:cNvSpPr/>
          <p:nvPr/>
        </p:nvSpPr>
        <p:spPr>
          <a:xfrm>
            <a:off x="4330668" y="6376933"/>
            <a:ext cx="325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Implicit control on overhang 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D3A9AE-7672-48E4-96DB-F28D7BA663DD}"/>
              </a:ext>
            </a:extLst>
          </p:cNvPr>
          <p:cNvSpPr txBox="1"/>
          <p:nvPr/>
        </p:nvSpPr>
        <p:spPr>
          <a:xfrm>
            <a:off x="843067" y="3345481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Penalize overhang using density gradient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36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8" grpId="0" animBg="1"/>
      <p:bldP spid="19" grpId="0" animBg="1"/>
      <p:bldP spid="28" grpId="0"/>
      <p:bldP spid="29" grpId="0"/>
      <p:bldP spid="39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CBBE3A-79DC-4A3C-9C75-39337E21966D}"/>
              </a:ext>
            </a:extLst>
          </p:cNvPr>
          <p:cNvGrpSpPr/>
          <p:nvPr/>
        </p:nvGrpSpPr>
        <p:grpSpPr>
          <a:xfrm>
            <a:off x="262613" y="1282778"/>
            <a:ext cx="2599081" cy="2613254"/>
            <a:chOff x="262613" y="1282778"/>
            <a:chExt cx="2599081" cy="26132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96FE0F-DDCF-4F4F-9D30-CF0C8494CF8F}"/>
                </a:ext>
              </a:extLst>
            </p:cNvPr>
            <p:cNvGrpSpPr/>
            <p:nvPr/>
          </p:nvGrpSpPr>
          <p:grpSpPr>
            <a:xfrm>
              <a:off x="546285" y="1282778"/>
              <a:ext cx="2315409" cy="1981200"/>
              <a:chOff x="6133752" y="1379894"/>
              <a:chExt cx="4144000" cy="381447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12EC874-AA33-43C0-84FC-57FFFA5ADAF0}"/>
                  </a:ext>
                </a:extLst>
              </p:cNvPr>
              <p:cNvGrpSpPr/>
              <p:nvPr/>
            </p:nvGrpSpPr>
            <p:grpSpPr>
              <a:xfrm>
                <a:off x="6306046" y="1379894"/>
                <a:ext cx="3857039" cy="3814479"/>
                <a:chOff x="272715" y="1200433"/>
                <a:chExt cx="3857039" cy="381447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EF1EA8-2F7F-4316-A446-3B0C531F29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2715" y="1200433"/>
                  <a:ext cx="3857039" cy="381447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DFCB9EF-5D10-4D22-9241-F598DEE5C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41139" y="1871273"/>
                  <a:ext cx="3120189" cy="3115454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7276EA-3E8D-46D1-AF9D-73864467E4EE}"/>
                  </a:ext>
                </a:extLst>
              </p:cNvPr>
              <p:cNvSpPr txBox="1"/>
              <p:nvPr/>
            </p:nvSpPr>
            <p:spPr>
              <a:xfrm>
                <a:off x="6743843" y="3587586"/>
                <a:ext cx="2981437" cy="71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Support domain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5CE059-3DD6-48AD-BEFD-9F6F5D8537B6}"/>
                  </a:ext>
                </a:extLst>
              </p:cNvPr>
              <p:cNvSpPr txBox="1"/>
              <p:nvPr/>
            </p:nvSpPr>
            <p:spPr>
              <a:xfrm>
                <a:off x="8177418" y="1732656"/>
                <a:ext cx="1501046" cy="711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Design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21768D-6842-4A63-8CA2-BCF7637CF068}"/>
                  </a:ext>
                </a:extLst>
              </p:cNvPr>
              <p:cNvSpPr/>
              <p:nvPr/>
            </p:nvSpPr>
            <p:spPr>
              <a:xfrm>
                <a:off x="6306043" y="5093393"/>
                <a:ext cx="3971709" cy="1009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3CD8D58-626D-4CD2-9C81-084839AE7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8583" y="2993712"/>
                <a:ext cx="0" cy="213252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E067408-E2A3-4B8B-9A23-68042C1614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3752" y="2443745"/>
                <a:ext cx="209692" cy="413118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A13410-DF98-42F7-9140-055E5D57B345}"/>
                </a:ext>
              </a:extLst>
            </p:cNvPr>
            <p:cNvCxnSpPr/>
            <p:nvPr/>
          </p:nvCxnSpPr>
          <p:spPr>
            <a:xfrm flipV="1">
              <a:off x="337176" y="2671219"/>
              <a:ext cx="0" cy="9059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F3530F-56C1-46DA-84A2-789304E0090C}"/>
                </a:ext>
              </a:extLst>
            </p:cNvPr>
            <p:cNvCxnSpPr>
              <a:cxnSpLocks/>
            </p:cNvCxnSpPr>
            <p:nvPr/>
          </p:nvCxnSpPr>
          <p:spPr>
            <a:xfrm>
              <a:off x="337176" y="3580905"/>
              <a:ext cx="746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4D20C4-AC0B-4208-82B5-9EB0D7FCA3B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623" y="3698546"/>
              <a:ext cx="171429" cy="1974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AE5B23C-24F7-4872-BE09-4BD875A1B28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13" y="2429430"/>
              <a:ext cx="176915" cy="1974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5D45D4-418D-42BD-8632-F95F5DCB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DD8C4-B9E8-47BF-9998-128F25979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A7A16-2AEE-4C5B-BF1F-BE1EA34B9502}"/>
              </a:ext>
            </a:extLst>
          </p:cNvPr>
          <p:cNvSpPr/>
          <p:nvPr/>
        </p:nvSpPr>
        <p:spPr>
          <a:xfrm>
            <a:off x="3894966" y="2192338"/>
            <a:ext cx="887391" cy="79918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27D6E-7EEC-47B3-9709-4B9AD9E6C643}"/>
              </a:ext>
            </a:extLst>
          </p:cNvPr>
          <p:cNvCxnSpPr/>
          <p:nvPr/>
        </p:nvCxnSpPr>
        <p:spPr>
          <a:xfrm flipV="1">
            <a:off x="3997354" y="2291065"/>
            <a:ext cx="672860" cy="61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2AEEBFE-FAA3-4539-AD3B-6ED3D06D9D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52" y="3259015"/>
            <a:ext cx="685824" cy="25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F65D7A-4A98-4AC3-B504-D4BE7C2699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81" y="1748413"/>
            <a:ext cx="747498" cy="3508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C06A8B8-8C8F-42B1-9D01-B2CBF6F00EF8}"/>
              </a:ext>
            </a:extLst>
          </p:cNvPr>
          <p:cNvGrpSpPr/>
          <p:nvPr/>
        </p:nvGrpSpPr>
        <p:grpSpPr>
          <a:xfrm>
            <a:off x="2164072" y="2192338"/>
            <a:ext cx="1786480" cy="831267"/>
            <a:chOff x="2164072" y="2192338"/>
            <a:chExt cx="1786480" cy="8312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6CD529-8AE5-4B19-8E70-54E5E23A61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0875" y="2192338"/>
              <a:ext cx="1674336" cy="5116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E2AABD-9DB2-4707-A3F0-2469B8E6B312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75" y="2839038"/>
              <a:ext cx="1739677" cy="1845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77D1F5-9E01-40A1-AB3D-C20B8552D575}"/>
                </a:ext>
              </a:extLst>
            </p:cNvPr>
            <p:cNvSpPr/>
            <p:nvPr/>
          </p:nvSpPr>
          <p:spPr>
            <a:xfrm>
              <a:off x="2164072" y="2713293"/>
              <a:ext cx="126121" cy="1257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AB94E-BF33-4A38-9C56-39F337D98F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9" y="2159385"/>
            <a:ext cx="966907" cy="2633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025CEE-FB31-4FEA-A8BE-C49F5E8C3E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30" y="2671219"/>
            <a:ext cx="3531428" cy="5472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2E4A96-04F8-405F-B156-96F8297CA1EF}"/>
              </a:ext>
            </a:extLst>
          </p:cNvPr>
          <p:cNvCxnSpPr>
            <a:cxnSpLocks/>
          </p:cNvCxnSpPr>
          <p:nvPr/>
        </p:nvCxnSpPr>
        <p:spPr>
          <a:xfrm flipV="1">
            <a:off x="4937230" y="2528173"/>
            <a:ext cx="3829265" cy="28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AA73BD-87C3-48D4-ADB6-4D8F7C335815}"/>
              </a:ext>
            </a:extLst>
          </p:cNvPr>
          <p:cNvSpPr txBox="1"/>
          <p:nvPr/>
        </p:nvSpPr>
        <p:spPr>
          <a:xfrm>
            <a:off x="3348813" y="3559733"/>
            <a:ext cx="20594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Pseudo-Fiber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5EFC7C-D7F8-4598-8089-966A2B75736C}"/>
              </a:ext>
            </a:extLst>
          </p:cNvPr>
          <p:cNvSpPr/>
          <p:nvPr/>
        </p:nvSpPr>
        <p:spPr>
          <a:xfrm>
            <a:off x="3915454" y="2197709"/>
            <a:ext cx="926191" cy="799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9684B9-84A2-4C91-B289-58B3961590D4}"/>
              </a:ext>
            </a:extLst>
          </p:cNvPr>
          <p:cNvGrpSpPr/>
          <p:nvPr/>
        </p:nvGrpSpPr>
        <p:grpSpPr>
          <a:xfrm>
            <a:off x="8751647" y="1077989"/>
            <a:ext cx="3465005" cy="3905727"/>
            <a:chOff x="609600" y="978619"/>
            <a:chExt cx="4143469" cy="44694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AB7FC1D-1899-4F2C-9C1F-4481FA91B7A3}"/>
                </a:ext>
              </a:extLst>
            </p:cNvPr>
            <p:cNvGrpSpPr/>
            <p:nvPr/>
          </p:nvGrpSpPr>
          <p:grpSpPr>
            <a:xfrm>
              <a:off x="609600" y="978619"/>
              <a:ext cx="4143469" cy="4288032"/>
              <a:chOff x="609600" y="978619"/>
              <a:chExt cx="4409983" cy="443344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E1A7F31-5165-4AF9-A47D-54980A6F2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>
                <a:off x="609600" y="978619"/>
                <a:ext cx="4409983" cy="439788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D3D420A-B0BB-42AD-B2DF-ACA67F2C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35000"/>
              </a:blip>
              <a:stretch>
                <a:fillRect/>
              </a:stretch>
            </p:blipFill>
            <p:spPr>
              <a:xfrm>
                <a:off x="691190" y="1014179"/>
                <a:ext cx="2967247" cy="4397884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B079DBB-86B1-4BA0-9529-34C9C9ED681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660" y="5241559"/>
              <a:ext cx="1052335" cy="20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476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1EA7-3CB1-449B-89C2-0BFDDE9F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F01F-D115-4B50-9BB5-254A6C929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F12A63-D5EB-4E81-B451-DE35BA5BBB71}"/>
              </a:ext>
            </a:extLst>
          </p:cNvPr>
          <p:cNvGrpSpPr/>
          <p:nvPr/>
        </p:nvGrpSpPr>
        <p:grpSpPr>
          <a:xfrm>
            <a:off x="2758849" y="5300191"/>
            <a:ext cx="7096878" cy="707889"/>
            <a:chOff x="1333936" y="5257066"/>
            <a:chExt cx="7096878" cy="7078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9F9565-A25A-49BE-AAF3-39995A144C16}"/>
                </a:ext>
              </a:extLst>
            </p:cNvPr>
            <p:cNvSpPr txBox="1"/>
            <p:nvPr/>
          </p:nvSpPr>
          <p:spPr>
            <a:xfrm>
              <a:off x="1333936" y="5257069"/>
              <a:ext cx="34628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Surface normal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D22A26-B33F-475D-9A41-BBA15016772A}"/>
                </a:ext>
              </a:extLst>
            </p:cNvPr>
            <p:cNvSpPr txBox="1"/>
            <p:nvPr/>
          </p:nvSpPr>
          <p:spPr>
            <a:xfrm>
              <a:off x="5580354" y="5257066"/>
              <a:ext cx="28504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Fiber normal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96B59E-AF46-45E1-A0D1-D372195F4A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621" y="5497637"/>
              <a:ext cx="324322" cy="32432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0C8507-1425-46C7-930A-81C5C608FCA1}"/>
              </a:ext>
            </a:extLst>
          </p:cNvPr>
          <p:cNvSpPr txBox="1"/>
          <p:nvPr/>
        </p:nvSpPr>
        <p:spPr>
          <a:xfrm>
            <a:off x="1868776" y="6026492"/>
            <a:ext cx="9522159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Use pseudo-fiber physics to control overhang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683139-646D-43EB-B0BD-731937CC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375" y="1722065"/>
            <a:ext cx="3995738" cy="22180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5EE551D-16A4-4146-AB19-6BD62441E1F4}"/>
              </a:ext>
            </a:extLst>
          </p:cNvPr>
          <p:cNvGrpSpPr/>
          <p:nvPr/>
        </p:nvGrpSpPr>
        <p:grpSpPr>
          <a:xfrm>
            <a:off x="2871927" y="1720716"/>
            <a:ext cx="2443023" cy="2219408"/>
            <a:chOff x="2110802" y="1913227"/>
            <a:chExt cx="2443023" cy="22194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8C47D-346B-4E36-847D-480B5F209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0875" y="1913227"/>
              <a:ext cx="2218281" cy="790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5E43F4-517B-4D8E-8D19-12A31F139B28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75" y="2839038"/>
              <a:ext cx="2342950" cy="1293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567358-3192-4D56-BEA0-6A87F5D036EC}"/>
                </a:ext>
              </a:extLst>
            </p:cNvPr>
            <p:cNvSpPr/>
            <p:nvPr/>
          </p:nvSpPr>
          <p:spPr>
            <a:xfrm>
              <a:off x="2110802" y="2713293"/>
              <a:ext cx="179392" cy="1257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2FB9405-7C25-4B92-8BC5-61C677993D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19" y="3790021"/>
            <a:ext cx="2934633" cy="61875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C88D2-8426-45F6-8977-21D969F32F43}"/>
              </a:ext>
            </a:extLst>
          </p:cNvPr>
          <p:cNvGrpSpPr/>
          <p:nvPr/>
        </p:nvGrpSpPr>
        <p:grpSpPr>
          <a:xfrm>
            <a:off x="687115" y="1028140"/>
            <a:ext cx="4143469" cy="4469497"/>
            <a:chOff x="609600" y="978619"/>
            <a:chExt cx="4143469" cy="44694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AF47E6-6CD0-4FB6-B162-F43A09A0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609600" y="978619"/>
              <a:ext cx="4143469" cy="42536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D4637B0-BCFC-41FF-B93A-A1F3865FD67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660" y="5241559"/>
              <a:ext cx="1052335" cy="20655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4662F5-5EFD-4F70-9F64-498C3A5924E6}"/>
              </a:ext>
            </a:extLst>
          </p:cNvPr>
          <p:cNvGrpSpPr/>
          <p:nvPr/>
        </p:nvGrpSpPr>
        <p:grpSpPr>
          <a:xfrm>
            <a:off x="7399669" y="2323657"/>
            <a:ext cx="1161573" cy="1383373"/>
            <a:chOff x="9460870" y="2372565"/>
            <a:chExt cx="1161573" cy="13833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7BBDAD-7E95-49B0-9744-5476AB051206}"/>
                </a:ext>
              </a:extLst>
            </p:cNvPr>
            <p:cNvGrpSpPr/>
            <p:nvPr/>
          </p:nvGrpSpPr>
          <p:grpSpPr>
            <a:xfrm>
              <a:off x="9460870" y="2372565"/>
              <a:ext cx="1161573" cy="1383373"/>
              <a:chOff x="7478162" y="2254313"/>
              <a:chExt cx="1161573" cy="1383373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A168EDF-58A2-45C2-AD8E-08284937B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7659" y="2792935"/>
                <a:ext cx="872076" cy="8447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549DAD1-835A-4250-A670-139FA6B3617B}"/>
                  </a:ext>
                </a:extLst>
              </p:cNvPr>
              <p:cNvCxnSpPr/>
              <p:nvPr/>
            </p:nvCxnSpPr>
            <p:spPr>
              <a:xfrm flipV="1">
                <a:off x="7478162" y="2254313"/>
                <a:ext cx="741046" cy="8511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85B8C7-BA24-4218-9C10-37FB28D6C77F}"/>
                </a:ext>
              </a:extLst>
            </p:cNvPr>
            <p:cNvSpPr/>
            <p:nvPr/>
          </p:nvSpPr>
          <p:spPr>
            <a:xfrm rot="18807664">
              <a:off x="9780851" y="2795694"/>
              <a:ext cx="262551" cy="1969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634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22DE-DA2B-43F5-B508-C16C160A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Tuned Fiber-Physics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A569-9936-41B1-B527-25BDF57CE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95D2A5-60B1-4756-BD0F-03E600DF49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783" r="8624"/>
          <a:stretch/>
        </p:blipFill>
        <p:spPr>
          <a:xfrm>
            <a:off x="268449" y="1690360"/>
            <a:ext cx="3106759" cy="157295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F0A38-292A-4813-A1AF-44D366BF47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3759" r="6362"/>
          <a:stretch/>
        </p:blipFill>
        <p:spPr>
          <a:xfrm>
            <a:off x="3835099" y="1611141"/>
            <a:ext cx="4049557" cy="1674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25001-9C99-4724-823F-7F8DE54038F6}"/>
              </a:ext>
            </a:extLst>
          </p:cNvPr>
          <p:cNvSpPr txBox="1"/>
          <p:nvPr/>
        </p:nvSpPr>
        <p:spPr>
          <a:xfrm>
            <a:off x="3451872" y="1905245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5680FB"/>
                </a:solidFill>
              </a:rPr>
              <a:t>+</a:t>
            </a:r>
            <a:endParaRPr lang="en-US" b="1" dirty="0">
              <a:solidFill>
                <a:srgbClr val="5680FB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3AB77F-92FC-4FBB-A659-273118B4C8C8}"/>
              </a:ext>
            </a:extLst>
          </p:cNvPr>
          <p:cNvGrpSpPr/>
          <p:nvPr/>
        </p:nvGrpSpPr>
        <p:grpSpPr>
          <a:xfrm>
            <a:off x="8058150" y="1550175"/>
            <a:ext cx="4133850" cy="1853326"/>
            <a:chOff x="4392269" y="4349137"/>
            <a:chExt cx="4975807" cy="2512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A4E4C5-23EE-4CC0-A942-DD92D225DAC4}"/>
                </a:ext>
              </a:extLst>
            </p:cNvPr>
            <p:cNvGrpSpPr/>
            <p:nvPr/>
          </p:nvGrpSpPr>
          <p:grpSpPr>
            <a:xfrm>
              <a:off x="4392269" y="4349137"/>
              <a:ext cx="4975807" cy="2512874"/>
              <a:chOff x="534060" y="3887926"/>
              <a:chExt cx="4975807" cy="2512874"/>
            </a:xfrm>
          </p:grpSpPr>
          <p:pic>
            <p:nvPicPr>
              <p:cNvPr id="15" name="Picture 1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BC2A811-FFAF-4F08-81B5-B1CF9EBFF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4" t="3839" r="7745"/>
              <a:stretch/>
            </p:blipFill>
            <p:spPr>
              <a:xfrm>
                <a:off x="534060" y="3887926"/>
                <a:ext cx="4975807" cy="251287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CDF8C46-F96E-4061-9F41-327A12ECB2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662" y="4979917"/>
                <a:ext cx="1153498" cy="554376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6DF4E-17A6-4A88-BCE4-5CB2D6343218}"/>
                </a:ext>
              </a:extLst>
            </p:cNvPr>
            <p:cNvCxnSpPr/>
            <p:nvPr/>
          </p:nvCxnSpPr>
          <p:spPr>
            <a:xfrm flipV="1">
              <a:off x="6229350" y="4529631"/>
              <a:ext cx="0" cy="1728294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214BAE-87B0-4165-A476-52C69BF7A99C}"/>
                </a:ext>
              </a:extLst>
            </p:cNvPr>
            <p:cNvCxnSpPr/>
            <p:nvPr/>
          </p:nvCxnSpPr>
          <p:spPr>
            <a:xfrm flipV="1">
              <a:off x="7943850" y="4529631"/>
              <a:ext cx="0" cy="1728294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A7E2D3-E356-4481-84E6-C5A01664D0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12" y="3403501"/>
            <a:ext cx="2721994" cy="278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2FB9FE-B933-486E-88B7-520BA96515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9" y="3403501"/>
            <a:ext cx="1799385" cy="43407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CAE8467-C3DD-4F96-9D39-ABCE58729C75}"/>
              </a:ext>
            </a:extLst>
          </p:cNvPr>
          <p:cNvGrpSpPr/>
          <p:nvPr/>
        </p:nvGrpSpPr>
        <p:grpSpPr>
          <a:xfrm>
            <a:off x="6984999" y="3499153"/>
            <a:ext cx="1726166" cy="634021"/>
            <a:chOff x="6702080" y="1805762"/>
            <a:chExt cx="1726166" cy="63402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5A02C0-3CA2-4CEB-ADB6-B8032B843574}"/>
                </a:ext>
              </a:extLst>
            </p:cNvPr>
            <p:cNvSpPr/>
            <p:nvPr/>
          </p:nvSpPr>
          <p:spPr>
            <a:xfrm>
              <a:off x="6702080" y="1805762"/>
              <a:ext cx="187275" cy="22194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EC7D23-E71D-4842-88CE-FD5D1D6E760F}"/>
                </a:ext>
              </a:extLst>
            </p:cNvPr>
            <p:cNvSpPr txBox="1"/>
            <p:nvPr/>
          </p:nvSpPr>
          <p:spPr>
            <a:xfrm>
              <a:off x="6775229" y="2070451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Overhang angle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5A17DC-1569-4BF2-A563-FAFDFC5E88A5}"/>
                </a:ext>
              </a:extLst>
            </p:cNvPr>
            <p:cNvCxnSpPr>
              <a:cxnSpLocks/>
              <a:stCxn id="25" idx="0"/>
              <a:endCxn id="24" idx="6"/>
            </p:cNvCxnSpPr>
            <p:nvPr/>
          </p:nvCxnSpPr>
          <p:spPr>
            <a:xfrm flipH="1" flipV="1">
              <a:off x="6889355" y="1916736"/>
              <a:ext cx="712383" cy="1537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7FC9F5-8251-455C-BE0F-2BAD7EB2B4E8}"/>
              </a:ext>
            </a:extLst>
          </p:cNvPr>
          <p:cNvGrpSpPr/>
          <p:nvPr/>
        </p:nvGrpSpPr>
        <p:grpSpPr>
          <a:xfrm>
            <a:off x="5993746" y="3529642"/>
            <a:ext cx="1178528" cy="795599"/>
            <a:chOff x="4583407" y="1848504"/>
            <a:chExt cx="1178528" cy="79559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E2E511-6CB9-4512-A73B-7FD82A73AA47}"/>
                </a:ext>
              </a:extLst>
            </p:cNvPr>
            <p:cNvSpPr/>
            <p:nvPr/>
          </p:nvSpPr>
          <p:spPr>
            <a:xfrm>
              <a:off x="4862277" y="1848504"/>
              <a:ext cx="111332" cy="152794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6714C-D0F1-4F90-A75D-E17AFAD623E5}"/>
                </a:ext>
              </a:extLst>
            </p:cNvPr>
            <p:cNvSpPr txBox="1"/>
            <p:nvPr/>
          </p:nvSpPr>
          <p:spPr>
            <a:xfrm>
              <a:off x="4583407" y="22747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Decay rate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F49A5F-DBF1-42DF-AFEA-0F24C4E0B526}"/>
                </a:ext>
              </a:extLst>
            </p:cNvPr>
            <p:cNvCxnSpPr>
              <a:cxnSpLocks/>
              <a:stCxn id="32" idx="0"/>
              <a:endCxn id="31" idx="4"/>
            </p:cNvCxnSpPr>
            <p:nvPr/>
          </p:nvCxnSpPr>
          <p:spPr>
            <a:xfrm flipH="1" flipV="1">
              <a:off x="4917943" y="2001298"/>
              <a:ext cx="254728" cy="2734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09264A9F-CA52-4EC6-A272-599A3DA3DC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29" y="3473052"/>
            <a:ext cx="1934085" cy="36452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F259412-CF52-4BDA-8F3E-6A345B65E12C}"/>
              </a:ext>
            </a:extLst>
          </p:cNvPr>
          <p:cNvSpPr/>
          <p:nvPr/>
        </p:nvSpPr>
        <p:spPr>
          <a:xfrm>
            <a:off x="5993746" y="4617507"/>
            <a:ext cx="887391" cy="79918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1601D8-4F58-4873-8F5B-303B416905D7}"/>
              </a:ext>
            </a:extLst>
          </p:cNvPr>
          <p:cNvCxnSpPr/>
          <p:nvPr/>
        </p:nvCxnSpPr>
        <p:spPr>
          <a:xfrm flipV="1">
            <a:off x="6101011" y="4710862"/>
            <a:ext cx="672860" cy="61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B05B3D-F0D0-4791-A398-2B44731B6D38}"/>
              </a:ext>
            </a:extLst>
          </p:cNvPr>
          <p:cNvCxnSpPr>
            <a:cxnSpLocks/>
          </p:cNvCxnSpPr>
          <p:nvPr/>
        </p:nvCxnSpPr>
        <p:spPr>
          <a:xfrm flipV="1">
            <a:off x="1312586" y="4325241"/>
            <a:ext cx="0" cy="1107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5E0524-593E-4071-BFFA-14D80D21FE54}"/>
              </a:ext>
            </a:extLst>
          </p:cNvPr>
          <p:cNvSpPr/>
          <p:nvPr/>
        </p:nvSpPr>
        <p:spPr>
          <a:xfrm>
            <a:off x="1934872" y="4559442"/>
            <a:ext cx="887391" cy="79918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9424A1-85AD-4EDC-9265-B2824CEC31DB}"/>
              </a:ext>
            </a:extLst>
          </p:cNvPr>
          <p:cNvCxnSpPr/>
          <p:nvPr/>
        </p:nvCxnSpPr>
        <p:spPr>
          <a:xfrm flipV="1">
            <a:off x="2042137" y="4652797"/>
            <a:ext cx="672860" cy="61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BF16D01-E32D-4B83-8F2C-F5C5DA8E2276}"/>
              </a:ext>
            </a:extLst>
          </p:cNvPr>
          <p:cNvSpPr txBox="1"/>
          <p:nvPr/>
        </p:nvSpPr>
        <p:spPr>
          <a:xfrm>
            <a:off x="7734800" y="2001611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5680FB"/>
                </a:solidFill>
              </a:rPr>
              <a:t>=</a:t>
            </a:r>
            <a:endParaRPr lang="en-US" b="1" dirty="0">
              <a:solidFill>
                <a:srgbClr val="5680FB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4733584-1366-4E3C-9EA6-5ED9BD942F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7" y="4025889"/>
            <a:ext cx="117163" cy="2145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08818C9-CA51-42C8-B12F-77867FBE8023}"/>
              </a:ext>
            </a:extLst>
          </p:cNvPr>
          <p:cNvSpPr/>
          <p:nvPr/>
        </p:nvSpPr>
        <p:spPr>
          <a:xfrm>
            <a:off x="919219" y="4027508"/>
            <a:ext cx="2604379" cy="167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3B7859-4D4A-44B6-A2BA-41C68447E46C}"/>
              </a:ext>
            </a:extLst>
          </p:cNvPr>
          <p:cNvSpPr/>
          <p:nvPr/>
        </p:nvSpPr>
        <p:spPr>
          <a:xfrm>
            <a:off x="5453771" y="4409512"/>
            <a:ext cx="2604379" cy="167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3939B-4A5C-4D42-9EE6-0FCD258075A5}"/>
              </a:ext>
            </a:extLst>
          </p:cNvPr>
          <p:cNvSpPr txBox="1"/>
          <p:nvPr/>
        </p:nvSpPr>
        <p:spPr>
          <a:xfrm>
            <a:off x="1473339" y="131352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118424-AA3C-4D9A-A071-A7718B9F102D}"/>
              </a:ext>
            </a:extLst>
          </p:cNvPr>
          <p:cNvSpPr txBox="1"/>
          <p:nvPr/>
        </p:nvSpPr>
        <p:spPr>
          <a:xfrm>
            <a:off x="5568854" y="13221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Decay</a:t>
            </a:r>
          </a:p>
        </p:txBody>
      </p:sp>
      <p:pic>
        <p:nvPicPr>
          <p:cNvPr id="36" name="Picture 35" descr="A group of different colors&#10;&#10;Description automatically generated">
            <a:extLst>
              <a:ext uri="{FF2B5EF4-FFF2-40B4-BE49-F238E27FC236}">
                <a16:creationId xmlns:a16="http://schemas.microsoft.com/office/drawing/2014/main" id="{174423FC-5E10-4A3F-8330-AF3D652503F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6020"/>
          <a:stretch/>
        </p:blipFill>
        <p:spPr>
          <a:xfrm>
            <a:off x="7492004" y="4175916"/>
            <a:ext cx="4992638" cy="27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6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50" grpId="0" animBg="1"/>
      <p:bldP spid="51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0313-9B09-43F3-A0BB-26DD181E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scale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1678D-576E-46AF-A83F-9BA73257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38192"/>
            <a:ext cx="10972800" cy="1398317"/>
          </a:xfrm>
        </p:spPr>
        <p:txBody>
          <a:bodyPr/>
          <a:lstStyle/>
          <a:p>
            <a:r>
              <a:rPr lang="en-US" dirty="0"/>
              <a:t>Max length scale 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Maximize surface area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Internal fibers interfere with boundary control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E5384-E8DB-43C1-A2C2-65988381A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12D63-6978-4355-BC8F-53109A32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1323" y="4200254"/>
            <a:ext cx="3445079" cy="1089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FFE69-DFC2-48DD-BDD6-42CC8649E1F9}"/>
              </a:ext>
            </a:extLst>
          </p:cNvPr>
          <p:cNvSpPr txBox="1"/>
          <p:nvPr/>
        </p:nvSpPr>
        <p:spPr>
          <a:xfrm>
            <a:off x="10545798" y="2314186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[Guest 2009]</a:t>
            </a:r>
          </a:p>
          <a:p>
            <a:pPr algn="ctr"/>
            <a:r>
              <a:rPr lang="en-US" dirty="0"/>
              <a:t>[Wu 2018]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AC599-D56B-48A5-A8B1-2F1934774AB0}"/>
              </a:ext>
            </a:extLst>
          </p:cNvPr>
          <p:cNvSpPr txBox="1"/>
          <p:nvPr/>
        </p:nvSpPr>
        <p:spPr>
          <a:xfrm>
            <a:off x="7867649" y="4197708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Average density about element constrained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40A1BF-DF58-4AB6-BBD6-14F2F6B582FE}"/>
              </a:ext>
            </a:extLst>
          </p:cNvPr>
          <p:cNvGrpSpPr>
            <a:grpSpLocks noChangeAspect="1"/>
          </p:cNvGrpSpPr>
          <p:nvPr/>
        </p:nvGrpSpPr>
        <p:grpSpPr>
          <a:xfrm>
            <a:off x="8254676" y="2094023"/>
            <a:ext cx="2170257" cy="2103685"/>
            <a:chOff x="9566694" y="1945678"/>
            <a:chExt cx="1406106" cy="13629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8DBDC-1F68-4500-95DE-7A47E8A210B2}"/>
                </a:ext>
              </a:extLst>
            </p:cNvPr>
            <p:cNvGrpSpPr/>
            <p:nvPr/>
          </p:nvGrpSpPr>
          <p:grpSpPr>
            <a:xfrm>
              <a:off x="9566694" y="1945678"/>
              <a:ext cx="1406106" cy="1362974"/>
              <a:chOff x="9566694" y="1945678"/>
              <a:chExt cx="1406106" cy="136297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1319162-646D-4115-AD66-5EB2F5993CB2}"/>
                  </a:ext>
                </a:extLst>
              </p:cNvPr>
              <p:cNvSpPr/>
              <p:nvPr/>
            </p:nvSpPr>
            <p:spPr>
              <a:xfrm>
                <a:off x="9724096" y="1945678"/>
                <a:ext cx="1091302" cy="1301080"/>
              </a:xfrm>
              <a:custGeom>
                <a:avLst/>
                <a:gdLst>
                  <a:gd name="connsiteX0" fmla="*/ 414453 w 1091302"/>
                  <a:gd name="connsiteY0" fmla="*/ 25682 h 1301080"/>
                  <a:gd name="connsiteX1" fmla="*/ 140133 w 1091302"/>
                  <a:gd name="connsiteY1" fmla="*/ 391442 h 1301080"/>
                  <a:gd name="connsiteX2" fmla="*/ 208713 w 1091302"/>
                  <a:gd name="connsiteY2" fmla="*/ 673382 h 1301080"/>
                  <a:gd name="connsiteX3" fmla="*/ 2973 w 1091302"/>
                  <a:gd name="connsiteY3" fmla="*/ 1092482 h 1301080"/>
                  <a:gd name="connsiteX4" fmla="*/ 391593 w 1091302"/>
                  <a:gd name="connsiteY4" fmla="*/ 1229642 h 1301080"/>
                  <a:gd name="connsiteX5" fmla="*/ 886893 w 1091302"/>
                  <a:gd name="connsiteY5" fmla="*/ 1282982 h 1301080"/>
                  <a:gd name="connsiteX6" fmla="*/ 1001193 w 1091302"/>
                  <a:gd name="connsiteY6" fmla="*/ 917222 h 1301080"/>
                  <a:gd name="connsiteX7" fmla="*/ 1069773 w 1091302"/>
                  <a:gd name="connsiteY7" fmla="*/ 482882 h 1301080"/>
                  <a:gd name="connsiteX8" fmla="*/ 604953 w 1091302"/>
                  <a:gd name="connsiteY8" fmla="*/ 315242 h 1301080"/>
                  <a:gd name="connsiteX9" fmla="*/ 665913 w 1091302"/>
                  <a:gd name="connsiteY9" fmla="*/ 63782 h 1301080"/>
                  <a:gd name="connsiteX10" fmla="*/ 414453 w 1091302"/>
                  <a:gd name="connsiteY10" fmla="*/ 25682 h 130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91302" h="1301080">
                    <a:moveTo>
                      <a:pt x="414453" y="25682"/>
                    </a:moveTo>
                    <a:cubicBezTo>
                      <a:pt x="326823" y="80292"/>
                      <a:pt x="174423" y="283492"/>
                      <a:pt x="140133" y="391442"/>
                    </a:cubicBezTo>
                    <a:cubicBezTo>
                      <a:pt x="105843" y="499392"/>
                      <a:pt x="231573" y="556542"/>
                      <a:pt x="208713" y="673382"/>
                    </a:cubicBezTo>
                    <a:cubicBezTo>
                      <a:pt x="185853" y="790222"/>
                      <a:pt x="-27507" y="999772"/>
                      <a:pt x="2973" y="1092482"/>
                    </a:cubicBezTo>
                    <a:cubicBezTo>
                      <a:pt x="33453" y="1185192"/>
                      <a:pt x="244273" y="1197892"/>
                      <a:pt x="391593" y="1229642"/>
                    </a:cubicBezTo>
                    <a:cubicBezTo>
                      <a:pt x="538913" y="1261392"/>
                      <a:pt x="785293" y="1335052"/>
                      <a:pt x="886893" y="1282982"/>
                    </a:cubicBezTo>
                    <a:cubicBezTo>
                      <a:pt x="988493" y="1230912"/>
                      <a:pt x="970713" y="1050572"/>
                      <a:pt x="1001193" y="917222"/>
                    </a:cubicBezTo>
                    <a:cubicBezTo>
                      <a:pt x="1031673" y="783872"/>
                      <a:pt x="1135813" y="583212"/>
                      <a:pt x="1069773" y="482882"/>
                    </a:cubicBezTo>
                    <a:cubicBezTo>
                      <a:pt x="1003733" y="382552"/>
                      <a:pt x="672263" y="385092"/>
                      <a:pt x="604953" y="315242"/>
                    </a:cubicBezTo>
                    <a:cubicBezTo>
                      <a:pt x="537643" y="245392"/>
                      <a:pt x="698933" y="114582"/>
                      <a:pt x="665913" y="63782"/>
                    </a:cubicBezTo>
                    <a:cubicBezTo>
                      <a:pt x="632893" y="12982"/>
                      <a:pt x="502083" y="-28928"/>
                      <a:pt x="414453" y="25682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6FF6C9-EB7C-4BC1-A38D-D65D57E1EF09}"/>
                  </a:ext>
                </a:extLst>
              </p:cNvPr>
              <p:cNvGrpSpPr/>
              <p:nvPr/>
            </p:nvGrpSpPr>
            <p:grpSpPr>
              <a:xfrm>
                <a:off x="9566694" y="1945678"/>
                <a:ext cx="1406106" cy="1362974"/>
                <a:chOff x="9704717" y="1777041"/>
                <a:chExt cx="1406106" cy="136297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2DA8261-B80D-49EC-9060-6B7DA1B28C67}"/>
                    </a:ext>
                  </a:extLst>
                </p:cNvPr>
                <p:cNvSpPr/>
                <p:nvPr/>
              </p:nvSpPr>
              <p:spPr>
                <a:xfrm>
                  <a:off x="9704717" y="1777041"/>
                  <a:ext cx="1406106" cy="1362974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13CF85-2ACA-4484-9F6F-52EE95D0B0C2}"/>
                    </a:ext>
                  </a:extLst>
                </p:cNvPr>
                <p:cNvSpPr txBox="1"/>
                <p:nvPr/>
              </p:nvSpPr>
              <p:spPr>
                <a:xfrm>
                  <a:off x="10267668" y="2289031"/>
                  <a:ext cx="252583" cy="338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E44BF40-1C61-472C-A0C9-AAE96DC75C96}"/>
                    </a:ext>
                  </a:extLst>
                </p:cNvPr>
                <p:cNvCxnSpPr>
                  <a:endCxn id="38" idx="6"/>
                </p:cNvCxnSpPr>
                <p:nvPr/>
              </p:nvCxnSpPr>
              <p:spPr>
                <a:xfrm flipV="1">
                  <a:off x="10393960" y="2458528"/>
                  <a:ext cx="716863" cy="6589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E602FB-9397-4457-845F-43F343287B58}"/>
                </a:ext>
              </a:extLst>
            </p:cNvPr>
            <p:cNvSpPr txBox="1"/>
            <p:nvPr/>
          </p:nvSpPr>
          <p:spPr>
            <a:xfrm>
              <a:off x="10386268" y="231958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9A0A67B-A92D-44E7-A0AC-A404709C14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568" y="3738740"/>
            <a:ext cx="2811700" cy="28391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3F6A48-22B7-4469-AE31-05515442FC85}"/>
              </a:ext>
            </a:extLst>
          </p:cNvPr>
          <p:cNvSpPr/>
          <p:nvPr/>
        </p:nvSpPr>
        <p:spPr>
          <a:xfrm>
            <a:off x="1105319" y="5466303"/>
            <a:ext cx="723481" cy="723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2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2F9E-EB73-4A46-8E7F-20230BF1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43B6-957C-4C20-9200-ADB057BE1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A796-DBDF-4214-806A-D482DEA03E8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B46A54F-2668-418A-A1EC-56525D1F3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988813"/>
              </p:ext>
            </p:extLst>
          </p:nvPr>
        </p:nvGraphicFramePr>
        <p:xfrm>
          <a:off x="2032000" y="12107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262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7.2328"/>
  <p:tag name="LATEXADDIN" val="\documentclass{article}&#10;\usepackage{amsmath}&#10;\pagestyle{empty}&#10;\usepackage{xcolor}&#10;\begin{document}&#10;\color{blue}&#10;$ \Gamma_{L}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8.7327"/>
  <p:tag name="LATEXADDIN" val="\documentclass{article}&#10;\usepackage{amsmath}&#10;\pagestyle{empty}&#10;\usepackage{xcolor}&#10;\begin{document}&#10;\color{black}&#10;$ \Omega^h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usepackage{xcolor}&#10;\begin{document}&#10;\color{black}&#10;$ \Omega $&#10;&#10;\end{document}"/>
  <p:tag name="IGUANATEXSIZE" val="18"/>
  <p:tag name="IGUANATEXCURSOR" val="12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9726"/>
  <p:tag name="ORIGINALWIDTH" val="1258.343"/>
  <p:tag name="LATEXADDIN" val="\documentclass{article}&#10;\usepackage{amsmath}&#10;\pagestyle{empty}&#10;\usepackage{xcolor}&#10;\begin{document}&#10;\color{red}&#10;$ \textit{min} \; J = \int \limits_{\Omega} &lt;q, \Theta&gt; d \Omega $&#10;&#10;\end{document}"/>
  <p:tag name="IGUANATEXSIZE" val="18"/>
  <p:tag name="IGUANATEXCURSOR" val="176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9726"/>
  <p:tag name="ORIGINALWIDTH" val="634.4207"/>
  <p:tag name="LATEXADDIN" val="\documentclass{article}&#10;\usepackage{amsmath}&#10;\pagestyle{empty}&#10;\usepackage{xcolor}&#10;\begin{document}&#10;&#10;\color{blue}&#10;$  \int \limits_{\Omega} \rho  d \Omega \leq V^* $&#10;&#10;\end{document}"/>
  <p:tag name="IGUANATEXSIZE" val="18"/>
  <p:tag name="IGUANATEXCURSOR" val="11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0.7199"/>
  <p:tag name="ORIGINALWIDTH" val="1243.345"/>
  <p:tag name="LATEXADDIN" val="\documentclass{article}&#10;\usepackage{amsmath}&#10;\pagestyle{empty}&#10;\usepackage{xcolor}&#10;\begin{document}&#10;\color{red}&#10;$ \int \limits_{\Omega} H(\vec{b}. \nabla \rho) \vec{b}. \nabla \rho d \Omega \leq \bar{P}  $&#10;&#10;\end{document}"/>
  <p:tag name="IGUANATEXSIZE" val="18"/>
  <p:tag name="IGUANATEXCURSOR" val="19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240.7199"/>
  <p:tag name="LATEXADDIN" val="\documentclass{article}&#10;\usepackage{amsmath}&#10;\pagestyle{empty}&#10;\usepackage{xcolor}&#10;\begin{document}&#10;\color{purple}&#10;$\theta = ? $&#10;&#10;\end{document}"/>
  <p:tag name="IGUANATEXSIZE" val="32"/>
  <p:tag name="IGUANATEXCURSOR" val="126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44.4695"/>
  <p:tag name="LATEXADDIN" val="\documentclass{article}&#10;\usepackage{amsmath}&#10;\pagestyle{empty}&#10;\usepackage{xcolor}&#10;\begin{document}&#10;\color{gray}&#10;$ \rho = ? $&#10;&#10;\end{document}"/>
  <p:tag name="IGUANATEXSIZE" val="18"/>
  <p:tag name="IGUANATEXCURSOR" val="11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385.4518"/>
  <p:tag name="LATEXADDIN" val="\documentclass{article}&#10;\usepackage{amsmath}&#10;\pagestyle{empty}&#10;\usepackage{xcolor}&#10;\begin{document}&#10;\color{red}&#10;$ k_2 &gt; k_1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31.009"/>
  <p:tag name="LATEXADDIN" val="\documentclass{article}&#10;\usepackage{amsmath}&#10;\pagestyle{empty}&#10;\usepackage{xcolor}&#10;\begin{document}&#10;\color{blue}&#10;\begin{equation*} K(\rho,\theta) = \rho^p[R(\theta)] \begin{bmatrix} k_1 &amp; 0 \\  0 &amp; k_2 \end{bmatrix} [R(\theta)]^T \end{equation*}&#10;&#10;\end{document}"/>
  <p:tag name="IGUANATEXSIZE" val="18"/>
  <p:tag name="IGUANATEXCURSOR" val="20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9411"/>
  <p:tag name="LATEXADDIN" val="\documentclass{article}&#10;\usepackage{amsmath}&#10;\pagestyle{empty}&#10;\usepackage{xcolor}&#10;\begin{document}&#10;\color{blue}&#10;$V^* = 0.3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93.73827"/>
  <p:tag name="LATEXADDIN" val="\documentclass{article}&#10;\usepackage{amsmath}&#10;\pagestyle{empty}&#10;\usepackage{xcolor}&#10;\begin{document}&#10;\color{black}&#10;$\vec{e}_1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96.73788"/>
  <p:tag name="LATEXADDIN" val="\documentclass{article}&#10;\usepackage{amsmath}&#10;\pagestyle{empty}&#10;\usepackage{xcolor}&#10;\begin{document}&#10;\color{black}&#10;$\vec{e}_2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834.6457"/>
  <p:tag name="LATEXADDIN" val="\documentclass{article}&#10;\usepackage{amsmath}&#10;\pagestyle{empty}&#10;\usepackage{xcolor}&#10;\begin{document}&#10;\color{blue}&#10;$ \vec{q}_n = - k \frac{\partial T}{\partial n} = 0$&#10;&#10;\end{document}"/>
  <p:tag name="IGUANATEXSIZE" val="18"/>
  <p:tag name="IGUANATEXCURSOR" val="16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9411"/>
  <p:tag name="LATEXADDIN" val="\documentclass{article}&#10;\usepackage{amsmath}&#10;\pagestyle{empty}&#10;\usepackage{xcolor}&#10;\begin{document}&#10;\color{blue}&#10;$V^* = 0.3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usepackage{xcolor}&#10;\begin{document}&#10;\color{green}&#10;$ \perp$&#10;&#10;\end{document}"/>
  <p:tag name="IGUANATEXSIZE" val="32"/>
  <p:tag name="IGUANATEXCURSOR" val="12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526.809"/>
  <p:tag name="LATEXADDIN" val="\documentclass{article}&#10;\usepackage{amsmath}&#10;\pagestyle{empty}&#10;\usepackage{color}&#10;\begin{document}&#10;\color{blue}&#10;$\tilde{K}(\theta) = \epsilon + k \frac{e^{-\gamma sin(2(\theta - \theta_c))}}{1+e^{-\gamma sin(2(\theta - \theta_c))}}$&#10;&#10;\end{document}"/>
  <p:tag name="IGUANATEXSIZE" val="18"/>
  <p:tag name="IGUANATEXCURSOR" val="11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240.345"/>
  <p:tag name="LATEXADDIN" val="\documentclass{article}&#10;\usepackage{amsmath}&#10;\pagestyle{empty}&#10;\usepackage{xcolor}&#10;\begin{document}&#10;\color{blue}&#10;\begin{equation*} &#10;[R(\theta)] \begin{bmatrix} k_1 &amp; 0 \\  0 &amp; k_2 \end{bmatrix} [R(\theta)]^T \end{equation*}&#10;&#10;\end{document}"/>
  <p:tag name="IGUANATEXSIZE" val="18"/>
  <p:tag name="IGUANATEXCURSOR" val="13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usepackage{xcolor}&#10;\usepackage{bm}&#10;\begin{document}&#10;\color{black}&#10;$ \bm{\theta_c}$&#10;&#10;\end{document}"/>
  <p:tag name="IGUANATEXSIZE" val="18"/>
  <p:tag name="IGUANATEXCURSOR" val="9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639.295"/>
  <p:tag name="LATEXADDIN" val="\documentclass{article}&#10;\usepackage{amsmath}&#10;\pagestyle{empty}&#10;\usepackage{xcolor}&#10;\begin{document}&#10;\color{blue}&#10;\begin{equation*}  [R(\theta)] \begin{bmatrix} \tilde{K}_1(\theta) &amp; 0 \\  0 &amp; \tilde{K}_2(\theta) \end{bmatrix} [R(\theta)]^T \end{equation*}&#10;&#10;\end{document}"/>
  <p:tag name="IGUANATEXSIZE" val="18"/>
  <p:tag name="IGUANATEXCURSOR" val="13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2291"/>
  <p:tag name="ORIGINALWIDTH" val="347.9565"/>
  <p:tag name="LATEXADDIN" val="\documentclass{article}&#10;\usepackage{amsmath}&#10;\pagestyle{empty}&#10;\usepackage{xcolor}&#10;\begin{document}&#10;\color{black}&#10;$ \frac{k_2}{k_1} = \frac{6}{5}$&#10;&#10;\end{document}"/>
  <p:tag name="IGUANATEXSIZE" val="18"/>
  <p:tag name="IGUANATEXCURSOR" val="145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4.781"/>
  <p:tag name="ORIGINALWIDTH" val="2472.441"/>
  <p:tag name="LATEXADDIN" val="\documentclass{article}&#10;\usepackage{amsmath}&#10;\pagestyle{empty}&#10;\usepackage{xcolor}&#10;\begin{document}&#10;\color{blue}&#10; \begin{equation*}&#10;  \begin{aligned}&#10;  &amp; \color{red}\underset{ \{ \bar{\rho} , \bar{\theta} \}}{\text{minimize}}&#10;  &amp; &amp; \color{red} J = \int \limits_{\Omega_S} q^T \Theta d \Omega_S \\&#10;  &amp; \color{green}\text{subject to}&#10;  &amp; &amp; \color{green}[K( \bar{\rho},\bar{\theta})]\{ \Theta \} = \{q\} \\&#10;  &amp; \color{blue}\text{and}&#10;  &amp; &amp; \color{blue} g_{Vs} \equiv \frac{1}{V_{\Omega_S}^* || \Omega_S||} \int \limits_{\Omega_S} \rho d \Omega_S - 1 \leq 0 \\ &#10;  &amp; \text{and}&#10;  &amp; &amp; \color{blue} g_{L} \equiv \frac{1}{V_L^*}(\frac{1}{N_e}\sum_e \bar{\rho}_e^{s})^{\frac{1}{s}} - 1 \leq 0 \\&#10;  &amp; \color{black}\text{with} &#10;  &amp; &amp; \color{black} \rho_e \in [\varepsilon,1] \\&#10;  &amp; &amp; &amp; \color{black} \theta \in [0,\pi] &#10;  \end{aligned}&#10;  \end{equation*} &#10;&#10;\end{document}"/>
  <p:tag name="IGUANATEXSIZE" val="18"/>
  <p:tag name="IGUANATEXCURSOR" val="841"/>
  <p:tag name="TRANSPARENCY" val="True"/>
  <p:tag name="FILENAME" val=""/>
  <p:tag name="LATEXENGINEID" val="0"/>
  <p:tag name="TEMPFOLDER" val="c:\users\aaditya\desktop\"/>
  <p:tag name="LATEXFORMHEIGHT" val="428.25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9411"/>
  <p:tag name="LATEXADDIN" val="\documentclass{article}&#10;\usepackage{amsmath}&#10;\pagestyle{empty}&#10;\usepackage{xcolor}&#10;\begin{document}&#10;\color{blue}&#10;$V^* = 0.3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32.4335"/>
  <p:tag name="LATEXADDIN" val="\documentclass{article}&#10;\usepackage{amsmath}&#10;\pagestyle{empty}&#10;\usepackage{xcolor}&#10;\begin{document}&#10;\color{red}&#10;$V^* = 0.15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3.1909"/>
  <p:tag name="LATEXADDIN" val="\documentclass{article}&#10;\usepackage{amsmath}&#10;\pagestyle{empty}&#10;\usepackage{xcolor}&#10;\begin{document}&#10;\color{blue}&#10;$V^* = 0.4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164.2294"/>
  <p:tag name="LATEXADDIN" val="\documentclass{article}&#10;\usepackage{amsmath}&#10;\pagestyle{empty}&#10;\usepackage{xcolor}&#10;\begin{document}&#10;\color{black}&#10;$ 30^{\circ}$&#10;&#10;\end{document}"/>
  <p:tag name="IGUANATEXSIZE" val="18"/>
  <p:tag name="IGUANATEXCURSOR" val="125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1.2298"/>
  <p:tag name="LATEXADDIN" val="\documentclass{article}&#10;\usepackage{amsmath}&#10;\pagestyle{empty}&#10;\usepackage{xcolor}&#10;\begin{document}&#10;\color{black}&#10;$ \nabla \rho $&#10;&#10;\end{document}"/>
  <p:tag name="IGUANATEXSIZE" val="18"/>
  <p:tag name="IGUANATEXCURSOR" val="127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9411"/>
  <p:tag name="LATEXADDIN" val="\documentclass{article}&#10;\usepackage{amsmath}&#10;\pagestyle{empty}&#10;\usepackage{xcolor}&#10;\begin{document}&#10;\color{blue}&#10;$V^* = 0.3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1913"/>
  <p:tag name="LATEXADDIN" val="\documentclass{article}&#10;\usepackage{amsmath}&#10;\pagestyle{empty}&#10;\usepackage{xcolor}&#10;\begin{document}&#10;\color{blue}&#10;$V^* = 0.5 $&#10;&#10;\end{document}"/>
  <p:tag name="IGUANATEXSIZE" val="18"/>
  <p:tag name="IGUANATEXCURSOR" val="12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501.6873"/>
  <p:tag name="LATEXADDIN" val="\documentclass{article}&#10;\usepackage{amsmath}&#10;\pagestyle{empty}&#10;\usepackage{xcolor}&#10;\begin{document}&#10;\color{red}&#10;$ \color{green} K_{\parallel} &gt; \color{blue} K_{\perp} $&#10;&#10;\end{document}"/>
  <p:tag name="IGUANATEXSIZE" val="18"/>
  <p:tag name="IGUANATEXCURSOR" val="14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470.1913"/>
  <p:tag name="LATEXADDIN" val="\documentclass{article}&#10;\usepackage{amsmath}&#10;\pagestyle{empty}&#10;\usepackage{xcolor}&#10;\begin{document}&#10;\color{blue}&#10;$V^* = 0.5 $&#10;&#10;\end{document}"/>
  <p:tag name="IGUANATEXSIZE" val="18"/>
  <p:tag name="IGUANATEXCURSOR" val="12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240.7199"/>
  <p:tag name="LATEXADDIN" val="\documentclass{article}&#10;\usepackage{amsmath}&#10;\pagestyle{empty}&#10;\usepackage{xcolor}&#10;\begin{document}&#10;\color{purple}&#10;$\theta = ? $&#10;&#10;\end{document}"/>
  <p:tag name="IGUANATEXSIZE" val="32"/>
  <p:tag name="IGUANATEXCURSOR" val="126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44.4695"/>
  <p:tag name="LATEXADDIN" val="\documentclass{article}&#10;\usepackage{amsmath}&#10;\pagestyle{empty}&#10;\usepackage{xcolor}&#10;\begin{document}&#10;\color{orange}&#10;$ \rho = ? $&#10;&#10;\end{document}"/>
  <p:tag name="IGUANATEXSIZE" val="18"/>
  <p:tag name="IGUANATEXCURSOR" val="11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215.2231"/>
  <p:tag name="LATEXADDIN" val="\documentclass{article}&#10;\usepackage{amsmath}&#10;\pagestyle{empty}&#10;\usepackage{xcolor}&#10;\begin{document}&#10;\color{green}&#10;$ \iff$&#10;&#10;\end{document}"/>
  <p:tag name="IGUANATEXSIZE" val="32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834.6457"/>
  <p:tag name="LATEXADDIN" val="\documentclass{article}&#10;\usepackage{amsmath}&#10;\pagestyle{empty}&#10;\usepackage{xcolor}&#10;\begin{document}&#10;\color{blue}&#10;$ \vec{q}_n = - k \frac{\partial T}{\partial n} = 0$&#10;&#10;\end{document}"/>
  <p:tag name="IGUANATEXSIZE" val="18"/>
  <p:tag name="IGUANATEXCURSOR" val="16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5.4593"/>
  <p:tag name="LATEXADDIN" val="\documentclass{article}&#10;\usepackage{amsmath}&#10;\pagestyle{empty}&#10;\usepackage{color}&#10;\begin{document}&#10;\color{red}&#10;$ \theta &lt; \theta_c $&#10;&#10;\end{document}"/>
  <p:tag name="IGUANATEXSIZE" val="18"/>
  <p:tag name="IGUANATEXCURSOR" val="12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526.809"/>
  <p:tag name="LATEXADDIN" val="\documentclass{article}&#10;\usepackage{amsmath}&#10;\pagestyle{empty}&#10;\usepackage{color}&#10;\begin{document}&#10;\color{black}&#10;$\tilde{K}(\theta) = \epsilon + k \frac{e^{-\gamma sin(2(\theta - \theta_c))}}{1+e^{-\gamma sin(2(\theta - \theta_c))}}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766.779"/>
  <p:tag name="LATEXADDIN" val="\documentclass{article}&#10;\usepackage{amsmath}&#10;\pagestyle{empty}&#10;\usepackage{color}&#10;\begin{document}&#10;\color{blue}&#10;$K (\bar{\theta})= \epsilon + k \prod \limits_{i = 1}^2 \frac{e^{-\gamma sin(2(\theta_i - \theta_c))}}{1+e^{-\gamma sin(2(\theta_i - \theta_c))}}$&#10;&#10;\end{document}"/>
  <p:tag name="IGUANATEXSIZE" val="18"/>
  <p:tag name="IGUANATEXCURSOR" val="25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937.3828"/>
  <p:tag name="LATEXADDIN" val="\documentclass{article}&#10;\usepackage{amsmath}&#10;\pagestyle{empty}&#10;\usepackage{xcolor}&#10;\begin{document}&#10;\color{black}&#10;$ \bar{K}(\rho,\theta) = \rho^p \tilde{K} (\theta)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61.9423"/>
  <p:tag name="LATEXADDIN" val="\documentclass{article}&#10;\usepackage{amsmath}&#10;\pagestyle{empty}&#10;\usepackage{xcolor}&#10;\begin{document}&#10;\color{red}&#10;$ \rho \in (0,1] $&#10;&#10;\end{document}"/>
  <p:tag name="IGUANATEXSIZE" val="18"/>
  <p:tag name="IGUANATEXCURSOR" val="12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960.255"/>
  <p:tag name="LATEXADDIN" val="\documentclass{article}&#10;\usepackage{amsmath}&#10;\pagestyle{empty}&#10;\usepackage{xcolor}&#10;\begin{document}&#10;\color{red}&#10;$ \color{black} \bar{K}(\rho,\theta) \to 0 \implies \color{red}(\theta &gt; \theta_c) \color{blue} \wedge \color{green}(\rho \to 0)  $&#10;&#10;\end{document}"/>
  <p:tag name="IGUANATEXSIZE" val="36"/>
  <p:tag name="IGUANATEXCURSOR" val="135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40.345"/>
  <p:tag name="LATEXADDIN" val="\documentclass{article}&#10;\usepackage{amsmath}&#10;\pagestyle{empty}&#10;\usepackage{xcolor}&#10;\begin{document}&#10;\color{red}&#10;$ \color{red}(\theta &gt; \theta_c) \color{blue} \vee \color{green}(\rho \to 0)  \color{black} \implies $&#10;&#10;\end{document}"/>
  <p:tag name="IGUANATEXSIZE" val="36"/>
  <p:tag name="IGUANATEXCURSOR" val="21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9726"/>
  <p:tag name="ORIGINALWIDTH" val="634.4207"/>
  <p:tag name="LATEXADDIN" val="\documentclass{article}&#10;\usepackage{amsmath}&#10;\pagestyle{empty}&#10;\usepackage{xcolor}&#10;\begin{document}&#10;&#10;\color{blue}&#10;$  \int \limits_{\Omega} \rho  d \Omega \leq V^* $&#10;&#10;\end{document}"/>
  <p:tag name="IGUANATEXSIZE" val="18"/>
  <p:tag name="IGUANATEXCURSOR" val="11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2329.959"/>
  <p:tag name="LATEXADDIN" val="\documentclass{article}&#10;\usepackage{amsmath}&#10;\pagestyle{empty}&#10;\usepackage{xcolor}&#10;\begin{document}&#10;\color{blue}&#10;\begin{equation*} K(\rho,\theta) = \rho_p[R(\theta)] \begin{bmatrix} \tilde{K}_1(\theta) &amp; 0 \\  0 &amp; \tilde{K}_2(\theta) \end{bmatrix} [R(\theta)]^T \end{equation*}&#10;&#10;\end{document}"/>
  <p:tag name="IGUANATEXSIZE" val="18"/>
  <p:tag name="IGUANATEXCURSOR" val="277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385.4518"/>
  <p:tag name="LATEXADDIN" val="\documentclass{article}&#10;\usepackage{amsmath}&#10;\pagestyle{empty}&#10;\usepackage{xcolor}&#10;\begin{document}&#10;\color{red}&#10;$ k_2 &gt; k_1 $&#10;&#10;\end{document}"/>
  <p:tag name="IGUANATEXSIZE" val="18"/>
  <p:tag name="IGUANATEXCURSOR" val="12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\vec{b} $&#10;&#10;\end{document}"/>
  <p:tag name="IGUANATEXSIZE" val="18"/>
  <p:tag name="IGUANATEXCURSOR" val="1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1196.1"/>
  <p:tag name="LATEXADDIN" val="\documentclass{article}&#10;\usepackage{amsmath}&#10;\pagestyle{empty}&#10;\usepackage{xcolor}&#10;\begin{document}&#10;\color{red}&#10;$ \implies \frac{\partial K}{\partial \theta} |_{\theta \in (-\theta_c,\theta_c)} \approx 0 $&#10;&#10;\end{document}"/>
  <p:tag name="IGUANATEXSIZE" val="18"/>
  <p:tag name="IGUANATEXCURSOR" val="20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2291"/>
  <p:tag name="ORIGINALWIDTH" val="397.4503"/>
  <p:tag name="LATEXADDIN" val="\documentclass{article}&#10;\usepackage{amsmath}&#10;\pagestyle{empty}&#10;\usepackage{xcolor}&#10;\begin{document}&#10;\color{black}&#10;$ \frac{k_2}{k_1} = \frac{10}{5}$&#10;&#10;\end{document}"/>
  <p:tag name="IGUANATEXSIZE" val="18"/>
  <p:tag name="IGUANATEXCURSOR" val="14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2291"/>
  <p:tag name="ORIGINALWIDTH" val="347.9565"/>
  <p:tag name="LATEXADDIN" val="\documentclass{article}&#10;\usepackage{amsmath}&#10;\pagestyle{empty}&#10;\usepackage{xcolor}&#10;\begin{document}&#10;\color{black}&#10;$ \frac{k_2}{k_1} = \frac{6}{5}$&#10;&#10;\end{document}"/>
  <p:tag name="IGUANATEXSIZE" val="18"/>
  <p:tag name="IGUANATEXCURSOR" val="145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93.73827"/>
  <p:tag name="LATEXADDIN" val="\documentclass{article}&#10;\usepackage{amsmath}&#10;\pagestyle{empty}&#10;\usepackage{xcolor}&#10;\begin{document}&#10;\color{black}&#10;$\vec{e}_1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96.73788"/>
  <p:tag name="LATEXADDIN" val="\documentclass{article}&#10;\usepackage{amsmath}&#10;\pagestyle{empty}&#10;\usepackage{xcolor}&#10;\begin{document}&#10;\color{black}&#10;$\vec{e}_2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9.2426"/>
  <p:tag name="LATEXADDIN" val="\documentclass{article}&#10;\usepackage{amsmath}&#10;\pagestyle{empty}&#10;\usepackage{xcolor}&#10;\begin{document}&#10;\color{red}&#10;$ \vec{b} $&#10;&#10;\end{document}"/>
  <p:tag name="IGUANATEXSIZE" val="18"/>
  <p:tag name="IGUANATEXCURSOR" val="11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78.6652"/>
  <p:tag name="LATEXADDIN" val="\documentclass{article}&#10;\usepackage{amsmath}&#10;\pagestyle{empty}&#10;\usepackage{xcolor}&#10;\begin{document}&#10;\color{red}&#10;$ \theta \sim ( -\theta_c,\theta_c) $&#10;&#10;\end{document}"/>
  <p:tag name="IGUANATEXSIZE" val="18"/>
  <p:tag name="IGUANATEXCURSOR" val="149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32.4335"/>
  <p:tag name="LATEXADDIN" val="\documentclass{article}&#10;\usepackage{amsmath}&#10;\pagestyle{empty}&#10;\usepackage{xcolor}&#10;\begin{document}&#10;\color{blue}&#10;$V^* = 0.15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93.8882"/>
  <p:tag name="LATEXADDIN" val="\documentclass{article}&#10;\usepackage{amsmath}&#10;\pagestyle{empty}&#10;\usepackage{xcolor}&#10;\begin{document}&#10;\definecolor{applegreen}{rgb}{0.59, 0.71, 0.15}&#10;\color{applegreen}&#10;$  [K(\rho)]\{q\} = \{\Theta\} $&#10;&#10;\end{document}"/>
  <p:tag name="IGUANATEXSIZE" val="18"/>
  <p:tag name="IGUANATEXCURSOR" val="17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0.9787"/>
  <p:tag name="LATEXADDIN" val="\documentclass{article}&#10;\usepackage{amsmath}&#10;\pagestyle{empty}&#10;\usepackage{xcolor}&#10;\begin{document}&#10;\color{red}&#10;$ \Gamma_{ov} $&#10;&#10;\end{document}"/>
  <p:tag name="IGUANATEXSIZE" val="18"/>
  <p:tag name="IGUANATEXCURSOR" val="12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USCMM9">
  <a:themeElements>
    <a:clrScheme name="1_USCMM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USCMM9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USCMM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SCMM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SCMM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SCMM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SCMM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SCMM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SCMM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CIE_ThermoElasticTopOpt_ShiguangDeng</Template>
  <TotalTime>16977</TotalTime>
  <Words>502</Words>
  <Application>Microsoft Office PowerPoint</Application>
  <PresentationFormat>Widescreen</PresentationFormat>
  <Paragraphs>171</Paragraphs>
  <Slides>26</Slides>
  <Notes>5</Notes>
  <HiddenSlides>9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1_USCMM9</vt:lpstr>
      <vt:lpstr>Bitmap Image</vt:lpstr>
      <vt:lpstr>Support Optimization for AM via Pseudo-Fiber Material Model</vt:lpstr>
      <vt:lpstr>Support structure in AM</vt:lpstr>
      <vt:lpstr>Simplistic View</vt:lpstr>
      <vt:lpstr>Literature (Physics &amp; SIMP)</vt:lpstr>
      <vt:lpstr>Concept</vt:lpstr>
      <vt:lpstr>Concept</vt:lpstr>
      <vt:lpstr>Tuned Fiber-Physics</vt:lpstr>
      <vt:lpstr>Length scale control</vt:lpstr>
      <vt:lpstr>Summary</vt:lpstr>
      <vt:lpstr>Optimization Summary</vt:lpstr>
      <vt:lpstr>Comparison</vt:lpstr>
      <vt:lpstr>PowerPoint Presentation</vt:lpstr>
      <vt:lpstr>Results – Rectangular domain</vt:lpstr>
      <vt:lpstr>Result Triangular domain</vt:lpstr>
      <vt:lpstr>Results – TO domain</vt:lpstr>
      <vt:lpstr>Conclusion</vt:lpstr>
      <vt:lpstr>www.ersl.wisc.edu </vt:lpstr>
      <vt:lpstr>Figure bin</vt:lpstr>
      <vt:lpstr>Fiber Optimization results</vt:lpstr>
      <vt:lpstr>Fiber Optimization results</vt:lpstr>
      <vt:lpstr>Fiber Optimization results</vt:lpstr>
      <vt:lpstr>Fiber optimization</vt:lpstr>
      <vt:lpstr>Fiber Optimization results</vt:lpstr>
      <vt:lpstr>Material Model - Decay</vt:lpstr>
      <vt:lpstr>Material Model - Penalize</vt:lpstr>
      <vt:lpstr>Material Model -Anisotropic</vt:lpstr>
    </vt:vector>
  </TitlesOfParts>
  <Company>UW-Madison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Anisotropy_print_optimization</dc:title>
  <dc:creator>Aaditya Chandrasekhar</dc:creator>
  <cp:lastModifiedBy>aaditya</cp:lastModifiedBy>
  <cp:revision>1028</cp:revision>
  <dcterms:created xsi:type="dcterms:W3CDTF">2016-07-31T22:30:57Z</dcterms:created>
  <dcterms:modified xsi:type="dcterms:W3CDTF">2020-08-27T20:42:30Z</dcterms:modified>
</cp:coreProperties>
</file>